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956" r:id="rId2"/>
    <p:sldMasterId id="2147483985" r:id="rId3"/>
    <p:sldMasterId id="2147484015" r:id="rId4"/>
  </p:sldMasterIdLst>
  <p:notesMasterIdLst>
    <p:notesMasterId r:id="rId34"/>
  </p:notesMasterIdLst>
  <p:handoutMasterIdLst>
    <p:handoutMasterId r:id="rId35"/>
  </p:handoutMasterIdLst>
  <p:sldIdLst>
    <p:sldId id="260" r:id="rId5"/>
    <p:sldId id="261" r:id="rId6"/>
    <p:sldId id="266" r:id="rId7"/>
    <p:sldId id="370" r:id="rId8"/>
    <p:sldId id="387" r:id="rId9"/>
    <p:sldId id="263" r:id="rId10"/>
    <p:sldId id="361" r:id="rId11"/>
    <p:sldId id="268" r:id="rId12"/>
    <p:sldId id="279" r:id="rId13"/>
    <p:sldId id="371" r:id="rId14"/>
    <p:sldId id="372" r:id="rId15"/>
    <p:sldId id="373" r:id="rId16"/>
    <p:sldId id="374" r:id="rId17"/>
    <p:sldId id="375" r:id="rId18"/>
    <p:sldId id="376" r:id="rId19"/>
    <p:sldId id="377" r:id="rId20"/>
    <p:sldId id="385" r:id="rId21"/>
    <p:sldId id="378" r:id="rId22"/>
    <p:sldId id="379" r:id="rId23"/>
    <p:sldId id="380" r:id="rId24"/>
    <p:sldId id="386" r:id="rId25"/>
    <p:sldId id="381" r:id="rId26"/>
    <p:sldId id="382" r:id="rId27"/>
    <p:sldId id="383" r:id="rId28"/>
    <p:sldId id="269" r:id="rId29"/>
    <p:sldId id="364" r:id="rId30"/>
    <p:sldId id="384" r:id="rId31"/>
    <p:sldId id="277" r:id="rId32"/>
    <p:sldId id="307"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118"/>
    <a:srgbClr val="FFD210"/>
    <a:srgbClr val="002542"/>
    <a:srgbClr val="ECECEC"/>
    <a:srgbClr val="A01021"/>
    <a:srgbClr val="D0CECE"/>
    <a:srgbClr val="03061E"/>
    <a:srgbClr val="AB0F22"/>
    <a:srgbClr val="0066B3"/>
    <a:srgbClr val="81A0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088D19-09E0-462F-9D9C-4A0C66494858}" v="58" dt="2022-06-13T16:03:04.839"/>
    <p1510:client id="{BD95DDA3-E17B-D44C-9700-ED623EC17CE3}" v="1396" dt="2022-06-13T16:32:41.27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3"/>
    <p:restoredTop sz="94787"/>
  </p:normalViewPr>
  <p:slideViewPr>
    <p:cSldViewPr snapToGrid="0">
      <p:cViewPr varScale="1">
        <p:scale>
          <a:sx n="116" d="100"/>
          <a:sy n="116" d="100"/>
        </p:scale>
        <p:origin x="232" y="176"/>
      </p:cViewPr>
      <p:guideLst/>
    </p:cSldViewPr>
  </p:slideViewPr>
  <p:notesTextViewPr>
    <p:cViewPr>
      <p:scale>
        <a:sx n="1" d="1"/>
        <a:sy n="1" d="1"/>
      </p:scale>
      <p:origin x="0" y="0"/>
    </p:cViewPr>
  </p:notesTextViewPr>
  <p:sorterViewPr>
    <p:cViewPr>
      <p:scale>
        <a:sx n="100" d="100"/>
        <a:sy n="100" d="100"/>
      </p:scale>
      <p:origin x="0" y="-1879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88442E-F997-4C68-8C9F-5ED41095FF1C}" type="doc">
      <dgm:prSet loTypeId="urn:microsoft.com/office/officeart/2005/8/layout/hierarchy4" loCatId="list" qsTypeId="urn:microsoft.com/office/officeart/2005/8/quickstyle/simple4" qsCatId="simple" csTypeId="urn:microsoft.com/office/officeart/2005/8/colors/colorful2" csCatId="colorful" phldr="1"/>
      <dgm:spPr/>
      <dgm:t>
        <a:bodyPr/>
        <a:lstStyle/>
        <a:p>
          <a:endParaRPr lang="fr-FR"/>
        </a:p>
      </dgm:t>
    </dgm:pt>
    <dgm:pt modelId="{821284D0-6BE1-4398-888B-9F55412CA118}">
      <dgm:prSet phldrT="[Texte]" custT="1"/>
      <dgm:spPr>
        <a:noFill/>
        <a:ln w="28575">
          <a:solidFill>
            <a:schemeClr val="tx2">
              <a:lumMod val="60000"/>
              <a:lumOff val="40000"/>
            </a:schemeClr>
          </a:solidFill>
          <a:prstDash val="sysDot"/>
        </a:ln>
      </dgm:spPr>
      <dgm:t>
        <a:bodyPr/>
        <a:lstStyle/>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1</a:t>
          </a: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Gagnant du Trophée des Trophées </a:t>
          </a:r>
        </a:p>
      </dgm:t>
    </dgm:pt>
    <dgm:pt modelId="{83CF3026-E992-404D-8C57-EC4F63B101B4}" type="parTrans" cxnId="{E95F509B-16E8-49EC-8ADC-E924037A6B20}">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CD48EB11-8739-4DD6-9EF4-3DFBC538E27B}" type="sibTrans" cxnId="{E95F509B-16E8-49EC-8ADC-E924037A6B20}">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AC45877E-DB61-4EF8-9424-39D930A225B6}">
      <dgm:prSet phldrT="[Texte]" custT="1"/>
      <dgm:spPr>
        <a:noFill/>
        <a:ln w="28575">
          <a:solidFill>
            <a:schemeClr val="accent4">
              <a:lumMod val="60000"/>
              <a:lumOff val="40000"/>
            </a:schemeClr>
          </a:solidFill>
          <a:prstDash val="sysDot"/>
        </a:ln>
      </dgm:spPr>
      <dgm:t>
        <a:bodyPr/>
        <a:lstStyle/>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4</a:t>
          </a: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Représentants des Clubs Utilisateurs Francophones Oracle</a:t>
          </a:r>
        </a:p>
      </dgm:t>
    </dgm:pt>
    <dgm:pt modelId="{AC46657F-1BDE-42E8-B281-C5BA8685F5BE}" type="parTrans" cxnId="{4D173D1C-AF52-4E13-9EA8-E8AD8CC5BEAC}">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9E51C287-F75E-41BD-9C9A-A2E091DA2C71}" type="sibTrans" cxnId="{4D173D1C-AF52-4E13-9EA8-E8AD8CC5BEAC}">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CDD1184E-A958-4A86-AC94-8476DD9E62B8}">
      <dgm:prSet phldrT="[Texte]" custT="1"/>
      <dgm:spPr>
        <a:noFill/>
        <a:ln w="28575">
          <a:solidFill>
            <a:schemeClr val="accent6">
              <a:lumMod val="60000"/>
              <a:lumOff val="40000"/>
            </a:schemeClr>
          </a:solidFill>
          <a:prstDash val="sysDot"/>
        </a:ln>
      </dgm:spPr>
      <dgm:t>
        <a:bodyPr/>
        <a:lstStyle/>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3 </a:t>
          </a: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Représentants Oracle</a:t>
          </a:r>
        </a:p>
      </dgm:t>
    </dgm:pt>
    <dgm:pt modelId="{BB389CF3-873C-4984-A952-319332443645}" type="parTrans" cxnId="{14B55DAD-9C26-4C26-98C8-7CBDE49020B8}">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67CDA21C-0022-48EF-A1D3-465A1D4C7F51}" type="sibTrans" cxnId="{14B55DAD-9C26-4C26-98C8-7CBDE49020B8}">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EF43AF58-5C1A-42A6-A82E-7F22196078B0}" type="pres">
      <dgm:prSet presAssocID="{B688442E-F997-4C68-8C9F-5ED41095FF1C}" presName="Name0" presStyleCnt="0">
        <dgm:presLayoutVars>
          <dgm:chPref val="1"/>
          <dgm:dir/>
          <dgm:animOne val="branch"/>
          <dgm:animLvl val="lvl"/>
          <dgm:resizeHandles/>
        </dgm:presLayoutVars>
      </dgm:prSet>
      <dgm:spPr/>
    </dgm:pt>
    <dgm:pt modelId="{6A7689B5-9630-4C91-807E-91D9E520FC80}" type="pres">
      <dgm:prSet presAssocID="{821284D0-6BE1-4398-888B-9F55412CA118}" presName="vertOne" presStyleCnt="0"/>
      <dgm:spPr/>
    </dgm:pt>
    <dgm:pt modelId="{9FD76EE9-1187-4994-AFF1-C6F7BA30710B}" type="pres">
      <dgm:prSet presAssocID="{821284D0-6BE1-4398-888B-9F55412CA118}" presName="txOne" presStyleLbl="node0" presStyleIdx="0" presStyleCnt="3" custScaleX="159392" custLinFactNeighborX="-1545">
        <dgm:presLayoutVars>
          <dgm:chPref val="3"/>
        </dgm:presLayoutVars>
      </dgm:prSet>
      <dgm:spPr/>
    </dgm:pt>
    <dgm:pt modelId="{A4A02EA4-756F-4AF0-9DAE-110B0C79B6EC}" type="pres">
      <dgm:prSet presAssocID="{821284D0-6BE1-4398-888B-9F55412CA118}" presName="horzOne" presStyleCnt="0"/>
      <dgm:spPr/>
    </dgm:pt>
    <dgm:pt modelId="{6D3C07E4-E028-4DA7-93F1-C23F567BD414}" type="pres">
      <dgm:prSet presAssocID="{CD48EB11-8739-4DD6-9EF4-3DFBC538E27B}" presName="sibSpaceOne" presStyleCnt="0"/>
      <dgm:spPr/>
    </dgm:pt>
    <dgm:pt modelId="{13CCA2BB-8893-4ACD-AC80-97E0472C097C}" type="pres">
      <dgm:prSet presAssocID="{AC45877E-DB61-4EF8-9424-39D930A225B6}" presName="vertOne" presStyleCnt="0"/>
      <dgm:spPr/>
    </dgm:pt>
    <dgm:pt modelId="{BDCD7635-8ACA-43EC-B2ED-0ABC28206276}" type="pres">
      <dgm:prSet presAssocID="{AC45877E-DB61-4EF8-9424-39D930A225B6}" presName="txOne" presStyleLbl="node0" presStyleIdx="1" presStyleCnt="3" custScaleX="159392">
        <dgm:presLayoutVars>
          <dgm:chPref val="3"/>
        </dgm:presLayoutVars>
      </dgm:prSet>
      <dgm:spPr/>
    </dgm:pt>
    <dgm:pt modelId="{C0246732-54F6-4A50-BC13-7509470DC7A3}" type="pres">
      <dgm:prSet presAssocID="{AC45877E-DB61-4EF8-9424-39D930A225B6}" presName="horzOne" presStyleCnt="0"/>
      <dgm:spPr/>
    </dgm:pt>
    <dgm:pt modelId="{20F1A600-BB5F-468E-8BF5-50A4BCAFC7B0}" type="pres">
      <dgm:prSet presAssocID="{9E51C287-F75E-41BD-9C9A-A2E091DA2C71}" presName="sibSpaceOne" presStyleCnt="0"/>
      <dgm:spPr/>
    </dgm:pt>
    <dgm:pt modelId="{13959E13-EC8B-4754-ACB8-1DA59F487E38}" type="pres">
      <dgm:prSet presAssocID="{CDD1184E-A958-4A86-AC94-8476DD9E62B8}" presName="vertOne" presStyleCnt="0"/>
      <dgm:spPr/>
    </dgm:pt>
    <dgm:pt modelId="{61E20AE8-2E14-4A29-AEFF-D93AC0FC3164}" type="pres">
      <dgm:prSet presAssocID="{CDD1184E-A958-4A86-AC94-8476DD9E62B8}" presName="txOne" presStyleLbl="node0" presStyleIdx="2" presStyleCnt="3" custScaleX="159392">
        <dgm:presLayoutVars>
          <dgm:chPref val="3"/>
        </dgm:presLayoutVars>
      </dgm:prSet>
      <dgm:spPr/>
    </dgm:pt>
    <dgm:pt modelId="{5F9323D0-35C3-474B-89A7-DA5FAD946C92}" type="pres">
      <dgm:prSet presAssocID="{CDD1184E-A958-4A86-AC94-8476DD9E62B8}" presName="horzOne" presStyleCnt="0"/>
      <dgm:spPr/>
    </dgm:pt>
  </dgm:ptLst>
  <dgm:cxnLst>
    <dgm:cxn modelId="{4D173D1C-AF52-4E13-9EA8-E8AD8CC5BEAC}" srcId="{B688442E-F997-4C68-8C9F-5ED41095FF1C}" destId="{AC45877E-DB61-4EF8-9424-39D930A225B6}" srcOrd="1" destOrd="0" parTransId="{AC46657F-1BDE-42E8-B281-C5BA8685F5BE}" sibTransId="{9E51C287-F75E-41BD-9C9A-A2E091DA2C71}"/>
    <dgm:cxn modelId="{753A5047-3225-4987-83FB-D3A4848BDF13}" type="presOf" srcId="{821284D0-6BE1-4398-888B-9F55412CA118}" destId="{9FD76EE9-1187-4994-AFF1-C6F7BA30710B}" srcOrd="0" destOrd="0" presId="urn:microsoft.com/office/officeart/2005/8/layout/hierarchy4"/>
    <dgm:cxn modelId="{14CE456F-D674-4AEB-A749-DBB14E499961}" type="presOf" srcId="{B688442E-F997-4C68-8C9F-5ED41095FF1C}" destId="{EF43AF58-5C1A-42A6-A82E-7F22196078B0}" srcOrd="0" destOrd="0" presId="urn:microsoft.com/office/officeart/2005/8/layout/hierarchy4"/>
    <dgm:cxn modelId="{E95F509B-16E8-49EC-8ADC-E924037A6B20}" srcId="{B688442E-F997-4C68-8C9F-5ED41095FF1C}" destId="{821284D0-6BE1-4398-888B-9F55412CA118}" srcOrd="0" destOrd="0" parTransId="{83CF3026-E992-404D-8C57-EC4F63B101B4}" sibTransId="{CD48EB11-8739-4DD6-9EF4-3DFBC538E27B}"/>
    <dgm:cxn modelId="{14B55DAD-9C26-4C26-98C8-7CBDE49020B8}" srcId="{B688442E-F997-4C68-8C9F-5ED41095FF1C}" destId="{CDD1184E-A958-4A86-AC94-8476DD9E62B8}" srcOrd="2" destOrd="0" parTransId="{BB389CF3-873C-4984-A952-319332443645}" sibTransId="{67CDA21C-0022-48EF-A1D3-465A1D4C7F51}"/>
    <dgm:cxn modelId="{DAD786B9-C28F-479B-BF4B-718BA91C1EE5}" type="presOf" srcId="{AC45877E-DB61-4EF8-9424-39D930A225B6}" destId="{BDCD7635-8ACA-43EC-B2ED-0ABC28206276}" srcOrd="0" destOrd="0" presId="urn:microsoft.com/office/officeart/2005/8/layout/hierarchy4"/>
    <dgm:cxn modelId="{751C7DE5-F90D-4BCB-BFDE-BA756E3342AB}" type="presOf" srcId="{CDD1184E-A958-4A86-AC94-8476DD9E62B8}" destId="{61E20AE8-2E14-4A29-AEFF-D93AC0FC3164}" srcOrd="0" destOrd="0" presId="urn:microsoft.com/office/officeart/2005/8/layout/hierarchy4"/>
    <dgm:cxn modelId="{ACB31D32-A5FD-458F-8682-D465AEDD7F82}" type="presParOf" srcId="{EF43AF58-5C1A-42A6-A82E-7F22196078B0}" destId="{6A7689B5-9630-4C91-807E-91D9E520FC80}" srcOrd="0" destOrd="0" presId="urn:microsoft.com/office/officeart/2005/8/layout/hierarchy4"/>
    <dgm:cxn modelId="{380B3A93-61E6-4CCA-ACD8-D8DA7D9E5FD0}" type="presParOf" srcId="{6A7689B5-9630-4C91-807E-91D9E520FC80}" destId="{9FD76EE9-1187-4994-AFF1-C6F7BA30710B}" srcOrd="0" destOrd="0" presId="urn:microsoft.com/office/officeart/2005/8/layout/hierarchy4"/>
    <dgm:cxn modelId="{4A5974AE-7A27-4EB7-A283-2264D309D74E}" type="presParOf" srcId="{6A7689B5-9630-4C91-807E-91D9E520FC80}" destId="{A4A02EA4-756F-4AF0-9DAE-110B0C79B6EC}" srcOrd="1" destOrd="0" presId="urn:microsoft.com/office/officeart/2005/8/layout/hierarchy4"/>
    <dgm:cxn modelId="{DAF7BB0D-DB1A-4DC2-9559-4F7A37B275E9}" type="presParOf" srcId="{EF43AF58-5C1A-42A6-A82E-7F22196078B0}" destId="{6D3C07E4-E028-4DA7-93F1-C23F567BD414}" srcOrd="1" destOrd="0" presId="urn:microsoft.com/office/officeart/2005/8/layout/hierarchy4"/>
    <dgm:cxn modelId="{EFA2AB23-50D1-4279-BB9E-0CD2FD908B4F}" type="presParOf" srcId="{EF43AF58-5C1A-42A6-A82E-7F22196078B0}" destId="{13CCA2BB-8893-4ACD-AC80-97E0472C097C}" srcOrd="2" destOrd="0" presId="urn:microsoft.com/office/officeart/2005/8/layout/hierarchy4"/>
    <dgm:cxn modelId="{34CC402B-3963-4BAD-AB3B-E2888261CA35}" type="presParOf" srcId="{13CCA2BB-8893-4ACD-AC80-97E0472C097C}" destId="{BDCD7635-8ACA-43EC-B2ED-0ABC28206276}" srcOrd="0" destOrd="0" presId="urn:microsoft.com/office/officeart/2005/8/layout/hierarchy4"/>
    <dgm:cxn modelId="{FB494B92-1468-4D4D-8310-948251E0BEE4}" type="presParOf" srcId="{13CCA2BB-8893-4ACD-AC80-97E0472C097C}" destId="{C0246732-54F6-4A50-BC13-7509470DC7A3}" srcOrd="1" destOrd="0" presId="urn:microsoft.com/office/officeart/2005/8/layout/hierarchy4"/>
    <dgm:cxn modelId="{26D1D222-69D7-4D93-946B-C4BDE864FD00}" type="presParOf" srcId="{EF43AF58-5C1A-42A6-A82E-7F22196078B0}" destId="{20F1A600-BB5F-468E-8BF5-50A4BCAFC7B0}" srcOrd="3" destOrd="0" presId="urn:microsoft.com/office/officeart/2005/8/layout/hierarchy4"/>
    <dgm:cxn modelId="{E9B0BE2F-9881-4B0E-9A88-3C8528597EF9}" type="presParOf" srcId="{EF43AF58-5C1A-42A6-A82E-7F22196078B0}" destId="{13959E13-EC8B-4754-ACB8-1DA59F487E38}" srcOrd="4" destOrd="0" presId="urn:microsoft.com/office/officeart/2005/8/layout/hierarchy4"/>
    <dgm:cxn modelId="{CF5ED435-50AE-41E0-87CB-C32CC56DA99A}" type="presParOf" srcId="{13959E13-EC8B-4754-ACB8-1DA59F487E38}" destId="{61E20AE8-2E14-4A29-AEFF-D93AC0FC3164}" srcOrd="0" destOrd="0" presId="urn:microsoft.com/office/officeart/2005/8/layout/hierarchy4"/>
    <dgm:cxn modelId="{4EDDC938-0DB4-48EB-ABA8-70978A96925D}" type="presParOf" srcId="{13959E13-EC8B-4754-ACB8-1DA59F487E38}" destId="{5F9323D0-35C3-474B-89A7-DA5FAD946C92}" srcOrd="1" destOrd="0" presId="urn:microsoft.com/office/officeart/2005/8/layout/hierarchy4"/>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88442E-F997-4C68-8C9F-5ED41095FF1C}" type="doc">
      <dgm:prSet loTypeId="urn:microsoft.com/office/officeart/2005/8/layout/hierarchy4" loCatId="list" qsTypeId="urn:microsoft.com/office/officeart/2005/8/quickstyle/simple4" qsCatId="simple" csTypeId="urn:microsoft.com/office/officeart/2005/8/colors/colorful2" csCatId="colorful" phldr="1"/>
      <dgm:spPr/>
      <dgm:t>
        <a:bodyPr/>
        <a:lstStyle/>
        <a:p>
          <a:endParaRPr lang="fr-FR"/>
        </a:p>
      </dgm:t>
    </dgm:pt>
    <dgm:pt modelId="{821284D0-6BE1-4398-888B-9F55412CA118}">
      <dgm:prSet phldrT="[Texte]" custT="1"/>
      <dgm:spPr>
        <a:noFill/>
        <a:ln w="28575">
          <a:solidFill>
            <a:schemeClr val="tx2">
              <a:lumMod val="60000"/>
              <a:lumOff val="40000"/>
            </a:schemeClr>
          </a:solidFill>
          <a:prstDash val="sysDot"/>
        </a:ln>
      </dgm:spPr>
      <dgm:t>
        <a:bodyPr/>
        <a:lstStyle/>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1 </a:t>
          </a: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Représentant monde de l’éducation</a:t>
          </a:r>
        </a:p>
      </dgm:t>
    </dgm:pt>
    <dgm:pt modelId="{83CF3026-E992-404D-8C57-EC4F63B101B4}" type="parTrans" cxnId="{E95F509B-16E8-49EC-8ADC-E924037A6B20}">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CD48EB11-8739-4DD6-9EF4-3DFBC538E27B}" type="sibTrans" cxnId="{E95F509B-16E8-49EC-8ADC-E924037A6B20}">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AC45877E-DB61-4EF8-9424-39D930A225B6}">
      <dgm:prSet phldrT="[Texte]" custT="1"/>
      <dgm:spPr>
        <a:noFill/>
        <a:ln w="28575">
          <a:solidFill>
            <a:schemeClr val="accent4">
              <a:lumMod val="60000"/>
              <a:lumOff val="40000"/>
            </a:schemeClr>
          </a:solidFill>
          <a:prstDash val="sysDot"/>
        </a:ln>
      </dgm:spPr>
      <dgm:t>
        <a:bodyPr/>
        <a:lstStyle/>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1 </a:t>
          </a: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Représentant média</a:t>
          </a:r>
        </a:p>
      </dgm:t>
    </dgm:pt>
    <dgm:pt modelId="{AC46657F-1BDE-42E8-B281-C5BA8685F5BE}" type="parTrans" cxnId="{4D173D1C-AF52-4E13-9EA8-E8AD8CC5BEAC}">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9E51C287-F75E-41BD-9C9A-A2E091DA2C71}" type="sibTrans" cxnId="{4D173D1C-AF52-4E13-9EA8-E8AD8CC5BEAC}">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EF43AF58-5C1A-42A6-A82E-7F22196078B0}" type="pres">
      <dgm:prSet presAssocID="{B688442E-F997-4C68-8C9F-5ED41095FF1C}" presName="Name0" presStyleCnt="0">
        <dgm:presLayoutVars>
          <dgm:chPref val="1"/>
          <dgm:dir/>
          <dgm:animOne val="branch"/>
          <dgm:animLvl val="lvl"/>
          <dgm:resizeHandles/>
        </dgm:presLayoutVars>
      </dgm:prSet>
      <dgm:spPr/>
    </dgm:pt>
    <dgm:pt modelId="{6A7689B5-9630-4C91-807E-91D9E520FC80}" type="pres">
      <dgm:prSet presAssocID="{821284D0-6BE1-4398-888B-9F55412CA118}" presName="vertOne" presStyleCnt="0"/>
      <dgm:spPr/>
    </dgm:pt>
    <dgm:pt modelId="{9FD76EE9-1187-4994-AFF1-C6F7BA30710B}" type="pres">
      <dgm:prSet presAssocID="{821284D0-6BE1-4398-888B-9F55412CA118}" presName="txOne" presStyleLbl="node0" presStyleIdx="0" presStyleCnt="2" custScaleX="159392" custLinFactNeighborX="-1306">
        <dgm:presLayoutVars>
          <dgm:chPref val="3"/>
        </dgm:presLayoutVars>
      </dgm:prSet>
      <dgm:spPr/>
    </dgm:pt>
    <dgm:pt modelId="{A4A02EA4-756F-4AF0-9DAE-110B0C79B6EC}" type="pres">
      <dgm:prSet presAssocID="{821284D0-6BE1-4398-888B-9F55412CA118}" presName="horzOne" presStyleCnt="0"/>
      <dgm:spPr/>
    </dgm:pt>
    <dgm:pt modelId="{6D3C07E4-E028-4DA7-93F1-C23F567BD414}" type="pres">
      <dgm:prSet presAssocID="{CD48EB11-8739-4DD6-9EF4-3DFBC538E27B}" presName="sibSpaceOne" presStyleCnt="0"/>
      <dgm:spPr/>
    </dgm:pt>
    <dgm:pt modelId="{13CCA2BB-8893-4ACD-AC80-97E0472C097C}" type="pres">
      <dgm:prSet presAssocID="{AC45877E-DB61-4EF8-9424-39D930A225B6}" presName="vertOne" presStyleCnt="0"/>
      <dgm:spPr/>
    </dgm:pt>
    <dgm:pt modelId="{BDCD7635-8ACA-43EC-B2ED-0ABC28206276}" type="pres">
      <dgm:prSet presAssocID="{AC45877E-DB61-4EF8-9424-39D930A225B6}" presName="txOne" presStyleLbl="node0" presStyleIdx="1" presStyleCnt="2" custScaleX="159392" custLinFactX="85122" custLinFactNeighborX="100000" custLinFactNeighborY="-55395">
        <dgm:presLayoutVars>
          <dgm:chPref val="3"/>
        </dgm:presLayoutVars>
      </dgm:prSet>
      <dgm:spPr/>
    </dgm:pt>
    <dgm:pt modelId="{C0246732-54F6-4A50-BC13-7509470DC7A3}" type="pres">
      <dgm:prSet presAssocID="{AC45877E-DB61-4EF8-9424-39D930A225B6}" presName="horzOne" presStyleCnt="0"/>
      <dgm:spPr/>
    </dgm:pt>
  </dgm:ptLst>
  <dgm:cxnLst>
    <dgm:cxn modelId="{4D173D1C-AF52-4E13-9EA8-E8AD8CC5BEAC}" srcId="{B688442E-F997-4C68-8C9F-5ED41095FF1C}" destId="{AC45877E-DB61-4EF8-9424-39D930A225B6}" srcOrd="1" destOrd="0" parTransId="{AC46657F-1BDE-42E8-B281-C5BA8685F5BE}" sibTransId="{9E51C287-F75E-41BD-9C9A-A2E091DA2C71}"/>
    <dgm:cxn modelId="{753A5047-3225-4987-83FB-D3A4848BDF13}" type="presOf" srcId="{821284D0-6BE1-4398-888B-9F55412CA118}" destId="{9FD76EE9-1187-4994-AFF1-C6F7BA30710B}" srcOrd="0" destOrd="0" presId="urn:microsoft.com/office/officeart/2005/8/layout/hierarchy4"/>
    <dgm:cxn modelId="{14CE456F-D674-4AEB-A749-DBB14E499961}" type="presOf" srcId="{B688442E-F997-4C68-8C9F-5ED41095FF1C}" destId="{EF43AF58-5C1A-42A6-A82E-7F22196078B0}" srcOrd="0" destOrd="0" presId="urn:microsoft.com/office/officeart/2005/8/layout/hierarchy4"/>
    <dgm:cxn modelId="{E95F509B-16E8-49EC-8ADC-E924037A6B20}" srcId="{B688442E-F997-4C68-8C9F-5ED41095FF1C}" destId="{821284D0-6BE1-4398-888B-9F55412CA118}" srcOrd="0" destOrd="0" parTransId="{83CF3026-E992-404D-8C57-EC4F63B101B4}" sibTransId="{CD48EB11-8739-4DD6-9EF4-3DFBC538E27B}"/>
    <dgm:cxn modelId="{DAD786B9-C28F-479B-BF4B-718BA91C1EE5}" type="presOf" srcId="{AC45877E-DB61-4EF8-9424-39D930A225B6}" destId="{BDCD7635-8ACA-43EC-B2ED-0ABC28206276}" srcOrd="0" destOrd="0" presId="urn:microsoft.com/office/officeart/2005/8/layout/hierarchy4"/>
    <dgm:cxn modelId="{ACB31D32-A5FD-458F-8682-D465AEDD7F82}" type="presParOf" srcId="{EF43AF58-5C1A-42A6-A82E-7F22196078B0}" destId="{6A7689B5-9630-4C91-807E-91D9E520FC80}" srcOrd="0" destOrd="0" presId="urn:microsoft.com/office/officeart/2005/8/layout/hierarchy4"/>
    <dgm:cxn modelId="{380B3A93-61E6-4CCA-ACD8-D8DA7D9E5FD0}" type="presParOf" srcId="{6A7689B5-9630-4C91-807E-91D9E520FC80}" destId="{9FD76EE9-1187-4994-AFF1-C6F7BA30710B}" srcOrd="0" destOrd="0" presId="urn:microsoft.com/office/officeart/2005/8/layout/hierarchy4"/>
    <dgm:cxn modelId="{4A5974AE-7A27-4EB7-A283-2264D309D74E}" type="presParOf" srcId="{6A7689B5-9630-4C91-807E-91D9E520FC80}" destId="{A4A02EA4-756F-4AF0-9DAE-110B0C79B6EC}" srcOrd="1" destOrd="0" presId="urn:microsoft.com/office/officeart/2005/8/layout/hierarchy4"/>
    <dgm:cxn modelId="{DAF7BB0D-DB1A-4DC2-9559-4F7A37B275E9}" type="presParOf" srcId="{EF43AF58-5C1A-42A6-A82E-7F22196078B0}" destId="{6D3C07E4-E028-4DA7-93F1-C23F567BD414}" srcOrd="1" destOrd="0" presId="urn:microsoft.com/office/officeart/2005/8/layout/hierarchy4"/>
    <dgm:cxn modelId="{EFA2AB23-50D1-4279-BB9E-0CD2FD908B4F}" type="presParOf" srcId="{EF43AF58-5C1A-42A6-A82E-7F22196078B0}" destId="{13CCA2BB-8893-4ACD-AC80-97E0472C097C}" srcOrd="2" destOrd="0" presId="urn:microsoft.com/office/officeart/2005/8/layout/hierarchy4"/>
    <dgm:cxn modelId="{34CC402B-3963-4BAD-AB3B-E2888261CA35}" type="presParOf" srcId="{13CCA2BB-8893-4ACD-AC80-97E0472C097C}" destId="{BDCD7635-8ACA-43EC-B2ED-0ABC28206276}" srcOrd="0" destOrd="0" presId="urn:microsoft.com/office/officeart/2005/8/layout/hierarchy4"/>
    <dgm:cxn modelId="{FB494B92-1468-4D4D-8310-948251E0BEE4}" type="presParOf" srcId="{13CCA2BB-8893-4ACD-AC80-97E0472C097C}" destId="{C0246732-54F6-4A50-BC13-7509470DC7A3}"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76EE9-1187-4994-AFF1-C6F7BA30710B}">
      <dsp:nvSpPr>
        <dsp:cNvPr id="0" name=""/>
        <dsp:cNvSpPr/>
      </dsp:nvSpPr>
      <dsp:spPr>
        <a:xfrm>
          <a:off x="0" y="0"/>
          <a:ext cx="1905232" cy="2817480"/>
        </a:xfrm>
        <a:prstGeom prst="roundRect">
          <a:avLst>
            <a:gd name="adj" fmla="val 10000"/>
          </a:avLst>
        </a:prstGeom>
        <a:noFill/>
        <a:ln w="28575">
          <a:solidFill>
            <a:schemeClr val="tx2">
              <a:lumMod val="60000"/>
              <a:lumOff val="40000"/>
            </a:schemeClr>
          </a:solidFill>
          <a:prstDash val="sysDot"/>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1</a:t>
          </a: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Gagnant du Trophée des Trophées </a:t>
          </a:r>
        </a:p>
      </dsp:txBody>
      <dsp:txXfrm>
        <a:off x="55802" y="55802"/>
        <a:ext cx="1793628" cy="2705876"/>
      </dsp:txXfrm>
    </dsp:sp>
    <dsp:sp modelId="{BDCD7635-8ACA-43EC-B2ED-0ABC28206276}">
      <dsp:nvSpPr>
        <dsp:cNvPr id="0" name=""/>
        <dsp:cNvSpPr/>
      </dsp:nvSpPr>
      <dsp:spPr>
        <a:xfrm>
          <a:off x="2107383" y="0"/>
          <a:ext cx="1905232" cy="2817480"/>
        </a:xfrm>
        <a:prstGeom prst="roundRect">
          <a:avLst>
            <a:gd name="adj" fmla="val 10000"/>
          </a:avLst>
        </a:prstGeom>
        <a:noFill/>
        <a:ln w="28575">
          <a:solidFill>
            <a:schemeClr val="accent4">
              <a:lumMod val="60000"/>
              <a:lumOff val="40000"/>
            </a:schemeClr>
          </a:solidFill>
          <a:prstDash val="sysDot"/>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4</a:t>
          </a: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Représentants des Clubs Utilisateurs Francophones Oracle</a:t>
          </a:r>
        </a:p>
      </dsp:txBody>
      <dsp:txXfrm>
        <a:off x="2163185" y="55802"/>
        <a:ext cx="1793628" cy="2705876"/>
      </dsp:txXfrm>
    </dsp:sp>
    <dsp:sp modelId="{61E20AE8-2E14-4A29-AEFF-D93AC0FC3164}">
      <dsp:nvSpPr>
        <dsp:cNvPr id="0" name=""/>
        <dsp:cNvSpPr/>
      </dsp:nvSpPr>
      <dsp:spPr>
        <a:xfrm>
          <a:off x="4213428" y="0"/>
          <a:ext cx="1905232" cy="2817480"/>
        </a:xfrm>
        <a:prstGeom prst="roundRect">
          <a:avLst>
            <a:gd name="adj" fmla="val 10000"/>
          </a:avLst>
        </a:prstGeom>
        <a:noFill/>
        <a:ln w="28575">
          <a:solidFill>
            <a:schemeClr val="accent6">
              <a:lumMod val="60000"/>
              <a:lumOff val="40000"/>
            </a:schemeClr>
          </a:solidFill>
          <a:prstDash val="sysDot"/>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3 </a:t>
          </a: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Représentants Oracle</a:t>
          </a:r>
        </a:p>
      </dsp:txBody>
      <dsp:txXfrm>
        <a:off x="4269230" y="55802"/>
        <a:ext cx="1793628" cy="27058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76EE9-1187-4994-AFF1-C6F7BA30710B}">
      <dsp:nvSpPr>
        <dsp:cNvPr id="0" name=""/>
        <dsp:cNvSpPr/>
      </dsp:nvSpPr>
      <dsp:spPr>
        <a:xfrm>
          <a:off x="0" y="0"/>
          <a:ext cx="1885098" cy="2817480"/>
        </a:xfrm>
        <a:prstGeom prst="roundRect">
          <a:avLst>
            <a:gd name="adj" fmla="val 10000"/>
          </a:avLst>
        </a:prstGeom>
        <a:noFill/>
        <a:ln w="28575">
          <a:solidFill>
            <a:schemeClr val="tx2">
              <a:lumMod val="60000"/>
              <a:lumOff val="40000"/>
            </a:schemeClr>
          </a:solidFill>
          <a:prstDash val="sysDot"/>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1 </a:t>
          </a: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Représentant monde de l’éducation</a:t>
          </a:r>
        </a:p>
      </dsp:txBody>
      <dsp:txXfrm>
        <a:off x="55213" y="55213"/>
        <a:ext cx="1774672" cy="2707054"/>
      </dsp:txXfrm>
    </dsp:sp>
    <dsp:sp modelId="{BDCD7635-8ACA-43EC-B2ED-0ABC28206276}">
      <dsp:nvSpPr>
        <dsp:cNvPr id="0" name=""/>
        <dsp:cNvSpPr/>
      </dsp:nvSpPr>
      <dsp:spPr>
        <a:xfrm>
          <a:off x="2085606" y="0"/>
          <a:ext cx="1885098" cy="2817480"/>
        </a:xfrm>
        <a:prstGeom prst="roundRect">
          <a:avLst>
            <a:gd name="adj" fmla="val 10000"/>
          </a:avLst>
        </a:prstGeom>
        <a:noFill/>
        <a:ln w="28575">
          <a:solidFill>
            <a:schemeClr val="accent4">
              <a:lumMod val="60000"/>
              <a:lumOff val="40000"/>
            </a:schemeClr>
          </a:solidFill>
          <a:prstDash val="sysDot"/>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1 </a:t>
          </a: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Représentant média</a:t>
          </a:r>
        </a:p>
      </dsp:txBody>
      <dsp:txXfrm>
        <a:off x="2140819" y="55213"/>
        <a:ext cx="1774672" cy="27070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642F9D8-F6B1-4294-8BCD-739B32437A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778B6768-AA48-4A68-A3CD-6810C6EA02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5FD093-3268-4839-9D19-A8CD205A442B}" type="datetimeFigureOut">
              <a:rPr lang="fr-FR" smtClean="0"/>
              <a:t>10/11/2023</a:t>
            </a:fld>
            <a:endParaRPr lang="fr-FR"/>
          </a:p>
        </p:txBody>
      </p:sp>
      <p:sp>
        <p:nvSpPr>
          <p:cNvPr id="4" name="Espace réservé du pied de page 3">
            <a:extLst>
              <a:ext uri="{FF2B5EF4-FFF2-40B4-BE49-F238E27FC236}">
                <a16:creationId xmlns:a16="http://schemas.microsoft.com/office/drawing/2014/main" id="{BA18C632-0CC2-48F6-BD19-E61D7C321A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E1F359E3-DA7D-4ED3-8C09-9E926CA54D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E0A005-C358-4C55-B945-A38F353F64A6}" type="slidenum">
              <a:rPr lang="fr-FR" smtClean="0"/>
              <a:t>‹N°›</a:t>
            </a:fld>
            <a:endParaRPr lang="fr-FR"/>
          </a:p>
        </p:txBody>
      </p:sp>
    </p:spTree>
    <p:extLst>
      <p:ext uri="{BB962C8B-B14F-4D97-AF65-F5344CB8AC3E}">
        <p14:creationId xmlns:p14="http://schemas.microsoft.com/office/powerpoint/2010/main" val="2344363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591F81-552F-47A8-B49E-5AD460C59995}" type="datetimeFigureOut">
              <a:rPr lang="fr-FR" smtClean="0"/>
              <a:t>10/11/2023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193E54-81F4-4095-92B0-D7A88059D410}" type="slidenum">
              <a:rPr lang="fr-FR" smtClean="0"/>
              <a:t>‹N°›</a:t>
            </a:fld>
            <a:endParaRPr lang="fr-FR"/>
          </a:p>
        </p:txBody>
      </p:sp>
    </p:spTree>
    <p:extLst>
      <p:ext uri="{BB962C8B-B14F-4D97-AF65-F5344CB8AC3E}">
        <p14:creationId xmlns:p14="http://schemas.microsoft.com/office/powerpoint/2010/main" val="940786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41.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4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48.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Master" Target="../slideMasters/slideMaster1.xml"/><Relationship Id="rId4" Type="http://schemas.openxmlformats.org/officeDocument/2006/relationships/hyperlink" Target="http://www.oconnection.fr/" TargetMode="External"/></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3.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png"/><Relationship Id="rId8"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8.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8.pn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9.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0.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48.svg"/><Relationship Id="rId4" Type="http://schemas.openxmlformats.org/officeDocument/2006/relationships/image" Target="../media/image47.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Master" Target="../slideMasters/slideMaster2.xml"/><Relationship Id="rId4" Type="http://schemas.openxmlformats.org/officeDocument/2006/relationships/hyperlink" Target="http://www.oconnection.fr/"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3.xml"/><Relationship Id="rId6" Type="http://schemas.openxmlformats.org/officeDocument/2006/relationships/image" Target="../media/image65.jpeg"/><Relationship Id="rId5" Type="http://schemas.openxmlformats.org/officeDocument/2006/relationships/image" Target="../media/image35.png"/><Relationship Id="rId4" Type="http://schemas.openxmlformats.org/officeDocument/2006/relationships/image" Target="../media/image6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Master" Target="../slideMasters/slideMaster3.xml"/><Relationship Id="rId5" Type="http://schemas.openxmlformats.org/officeDocument/2006/relationships/image" Target="../media/image67.png"/><Relationship Id="rId4" Type="http://schemas.openxmlformats.org/officeDocument/2006/relationships/image" Target="../media/image7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0.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3.xml"/><Relationship Id="rId5" Type="http://schemas.openxmlformats.org/officeDocument/2006/relationships/image" Target="../media/image67.png"/><Relationship Id="rId4" Type="http://schemas.openxmlformats.org/officeDocument/2006/relationships/image" Target="../media/image75.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3.xml"/><Relationship Id="rId5" Type="http://schemas.openxmlformats.org/officeDocument/2006/relationships/image" Target="../media/image67.png"/><Relationship Id="rId4" Type="http://schemas.openxmlformats.org/officeDocument/2006/relationships/image" Target="../media/image78.sv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9.png"/><Relationship Id="rId1" Type="http://schemas.openxmlformats.org/officeDocument/2006/relationships/slideMaster" Target="../slideMasters/slideMaster3.xml"/><Relationship Id="rId5" Type="http://schemas.openxmlformats.org/officeDocument/2006/relationships/image" Target="../media/image80.png"/><Relationship Id="rId4" Type="http://schemas.openxmlformats.org/officeDocument/2006/relationships/hyperlink" Target="http://www.premium-scm.fr/" TargetMode="Externa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Master" Target="../slideMasters/slideMaster4.xml"/><Relationship Id="rId6" Type="http://schemas.openxmlformats.org/officeDocument/2006/relationships/image" Target="../media/image34.png"/><Relationship Id="rId5" Type="http://schemas.openxmlformats.org/officeDocument/2006/relationships/image" Target="../media/image84.svg"/><Relationship Id="rId4" Type="http://schemas.openxmlformats.org/officeDocument/2006/relationships/image" Target="../media/image8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5.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6.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7.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90.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8.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93.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96.sv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9.png"/><Relationship Id="rId1" Type="http://schemas.openxmlformats.org/officeDocument/2006/relationships/slideMaster" Target="../slideMasters/slideMaster4.xml"/><Relationship Id="rId5" Type="http://schemas.openxmlformats.org/officeDocument/2006/relationships/image" Target="../media/image34.png"/><Relationship Id="rId4" Type="http://schemas.openxmlformats.org/officeDocument/2006/relationships/hyperlink" Target="http://www.premium-scm.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E00A0D-27B8-440E-B421-CBD40E316AB4}"/>
              </a:ext>
            </a:extLst>
          </p:cNvPr>
          <p:cNvSpPr>
            <a:spLocks noGrp="1"/>
          </p:cNvSpPr>
          <p:nvPr>
            <p:ph type="title" hasCustomPrompt="1"/>
          </p:nvPr>
        </p:nvSpPr>
        <p:spPr>
          <a:xfrm>
            <a:off x="115332" y="139329"/>
            <a:ext cx="11961334" cy="802369"/>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2800" b="0" i="0" spc="3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a:t>LES PARTIS PRIS GRAPHIQUES DU MASQUE </a:t>
            </a:r>
            <a:r>
              <a:rPr lang="fr-FR" spc="300"/>
              <a:t>OCONNECTION/PREMIUM/OCULTURE 2022</a:t>
            </a:r>
            <a:br>
              <a:rPr lang="fr-FR" spc="300"/>
            </a:br>
            <a:endParaRPr lang="fr-FR"/>
          </a:p>
        </p:txBody>
      </p:sp>
      <p:sp>
        <p:nvSpPr>
          <p:cNvPr id="7" name="ZoneTexte 6">
            <a:extLst>
              <a:ext uri="{FF2B5EF4-FFF2-40B4-BE49-F238E27FC236}">
                <a16:creationId xmlns:a16="http://schemas.microsoft.com/office/drawing/2014/main" id="{DA2E62BD-2AE1-4F73-9F49-906F416A7A8E}"/>
              </a:ext>
            </a:extLst>
          </p:cNvPr>
          <p:cNvSpPr txBox="1"/>
          <p:nvPr userDrawn="1"/>
        </p:nvSpPr>
        <p:spPr>
          <a:xfrm>
            <a:off x="607943" y="1289394"/>
            <a:ext cx="11468723" cy="4626908"/>
          </a:xfrm>
          <a:prstGeom prst="rect">
            <a:avLst/>
          </a:prstGeom>
          <a:noFill/>
        </p:spPr>
        <p:txBody>
          <a:bodyPr wrap="square">
            <a:spAutoFit/>
          </a:bodyPr>
          <a:lstStyle/>
          <a:p>
            <a:pPr marL="0" indent="0">
              <a:lnSpc>
                <a:spcPct val="150000"/>
              </a:lnSpc>
              <a:buFont typeface="Wingdings" panose="05000000000000000000" pitchFamily="2" charset="2"/>
              <a:buNone/>
            </a:pPr>
            <a:r>
              <a:rPr lang="fr-FR" b="1" u="sng">
                <a:latin typeface="Arial" panose="020B0604020202020204" pitchFamily="34" charset="0"/>
                <a:ea typeface="Verdana" panose="020B0604030504040204" pitchFamily="34" charset="0"/>
                <a:cs typeface="Arial" panose="020B0604020202020204" pitchFamily="34" charset="0"/>
              </a:rPr>
              <a:t>PARTI PRIS N°1</a:t>
            </a:r>
            <a:r>
              <a:rPr lang="fr-FR">
                <a:latin typeface="Arial" panose="020B0604020202020204" pitchFamily="34" charset="0"/>
                <a:ea typeface="Verdana" panose="020B0604030504040204" pitchFamily="34" charset="0"/>
                <a:cs typeface="Arial" panose="020B0604020202020204" pitchFamily="34" charset="0"/>
              </a:rPr>
              <a:t>: </a:t>
            </a:r>
            <a:r>
              <a:rPr lang="fr-FR">
                <a:solidFill>
                  <a:schemeClr val="bg1"/>
                </a:solidFill>
                <a:highlight>
                  <a:srgbClr val="03061E"/>
                </a:highlight>
                <a:latin typeface="Arial" panose="020B0604020202020204" pitchFamily="34" charset="0"/>
                <a:ea typeface="Verdana" panose="020B0604030504040204" pitchFamily="34" charset="0"/>
                <a:cs typeface="Arial" panose="020B0604020202020204" pitchFamily="34" charset="0"/>
              </a:rPr>
              <a:t>COHÉRENCE &amp; PARTAGE </a:t>
            </a:r>
          </a:p>
          <a:p>
            <a:pPr marL="0" indent="0">
              <a:lnSpc>
                <a:spcPct val="150000"/>
              </a:lnSpc>
              <a:buFont typeface="Wingdings" panose="05000000000000000000" pitchFamily="2" charset="2"/>
              <a:buNone/>
            </a:pPr>
            <a:r>
              <a:rPr lang="fr-FR">
                <a:latin typeface="Arial" panose="020B0604020202020204" pitchFamily="34" charset="0"/>
                <a:ea typeface="Verdana" panose="020B0604030504040204" pitchFamily="34" charset="0"/>
                <a:cs typeface="Arial" panose="020B0604020202020204" pitchFamily="34" charset="0"/>
              </a:rPr>
              <a:t>	Utiliser toujours le même masque, référent et identitaire de l’agence, ne pas en créer d’autre </a:t>
            </a:r>
          </a:p>
          <a:p>
            <a:pPr marL="0" indent="0">
              <a:lnSpc>
                <a:spcPct val="150000"/>
              </a:lnSpc>
              <a:buFont typeface="Wingdings" panose="05000000000000000000" pitchFamily="2" charset="2"/>
              <a:buNone/>
            </a:pPr>
            <a:endParaRPr lang="fr-FR">
              <a:latin typeface="Arial" panose="020B0604020202020204" pitchFamily="34" charset="0"/>
              <a:ea typeface="Verdana" panose="020B0604030504040204" pitchFamily="34" charset="0"/>
              <a:cs typeface="Arial" panose="020B0604020202020204" pitchFamily="34" charset="0"/>
            </a:endParaRPr>
          </a:p>
          <a:p>
            <a:pPr marL="0" indent="0">
              <a:lnSpc>
                <a:spcPct val="150000"/>
              </a:lnSpc>
              <a:buFont typeface="Wingdings" panose="05000000000000000000" pitchFamily="2" charset="2"/>
              <a:buNone/>
            </a:pPr>
            <a:r>
              <a:rPr lang="fr-FR" sz="1800" b="1" u="sng" kern="1200">
                <a:solidFill>
                  <a:schemeClr val="tx1"/>
                </a:solidFill>
                <a:latin typeface="Arial" panose="020B0604020202020204" pitchFamily="34" charset="0"/>
                <a:ea typeface="Verdana" panose="020B0604030504040204" pitchFamily="34" charset="0"/>
                <a:cs typeface="Arial" panose="020B0604020202020204" pitchFamily="34" charset="0"/>
              </a:rPr>
              <a:t>PARTI PRIS N°2</a:t>
            </a:r>
            <a:r>
              <a:rPr lang="fr-FR">
                <a:latin typeface="Arial" panose="020B0604020202020204" pitchFamily="34" charset="0"/>
                <a:ea typeface="Verdana" panose="020B0604030504040204" pitchFamily="34" charset="0"/>
                <a:cs typeface="Arial" panose="020B0604020202020204" pitchFamily="34" charset="0"/>
              </a:rPr>
              <a:t> : </a:t>
            </a:r>
            <a:r>
              <a:rPr lang="fr-FR" sz="1800" kern="1200">
                <a:solidFill>
                  <a:schemeClr val="bg1"/>
                </a:solidFill>
                <a:highlight>
                  <a:srgbClr val="03061E"/>
                </a:highlight>
                <a:latin typeface="Arial" panose="020B0604020202020204" pitchFamily="34" charset="0"/>
                <a:ea typeface="Verdana" panose="020B0604030504040204" pitchFamily="34" charset="0"/>
                <a:cs typeface="Arial" panose="020B0604020202020204" pitchFamily="34" charset="0"/>
              </a:rPr>
              <a:t>CONNEXION DES MÉTIERS &amp; TRANSPARENCE </a:t>
            </a:r>
          </a:p>
          <a:p>
            <a:pPr marL="0" indent="0">
              <a:lnSpc>
                <a:spcPct val="150000"/>
              </a:lnSpc>
              <a:buFont typeface="Wingdings" panose="05000000000000000000" pitchFamily="2" charset="2"/>
              <a:buNone/>
            </a:pPr>
            <a:r>
              <a:rPr lang="fr-FR">
                <a:latin typeface="Arial" panose="020B0604020202020204" pitchFamily="34" charset="0"/>
                <a:ea typeface="Verdana" panose="020B0604030504040204" pitchFamily="34" charset="0"/>
                <a:cs typeface="Arial" panose="020B0604020202020204" pitchFamily="34" charset="0"/>
              </a:rPr>
              <a:t>	Un principe de superposition visuelle (Image-logo, Image-chiffre, Image-texte) et de transparence</a:t>
            </a:r>
          </a:p>
          <a:p>
            <a:pPr marL="0" indent="0">
              <a:lnSpc>
                <a:spcPct val="150000"/>
              </a:lnSpc>
              <a:buFont typeface="Wingdings" panose="05000000000000000000" pitchFamily="2" charset="2"/>
              <a:buNone/>
            </a:pPr>
            <a:endParaRPr lang="fr-FR">
              <a:latin typeface="Arial" panose="020B0604020202020204" pitchFamily="34" charset="0"/>
              <a:ea typeface="Verdana" panose="020B0604030504040204" pitchFamily="34" charset="0"/>
              <a:cs typeface="Arial" panose="020B0604020202020204" pitchFamily="34" charset="0"/>
            </a:endParaRPr>
          </a:p>
          <a:p>
            <a:pPr marL="0" indent="0">
              <a:lnSpc>
                <a:spcPct val="150000"/>
              </a:lnSpc>
              <a:buFont typeface="Wingdings" panose="05000000000000000000" pitchFamily="2" charset="2"/>
              <a:buNone/>
            </a:pPr>
            <a:r>
              <a:rPr lang="fr-FR" sz="1800" b="1" u="sng" kern="1200">
                <a:solidFill>
                  <a:schemeClr val="tx1"/>
                </a:solidFill>
                <a:latin typeface="Arial" panose="020B0604020202020204" pitchFamily="34" charset="0"/>
                <a:ea typeface="Verdana" panose="020B0604030504040204" pitchFamily="34" charset="0"/>
                <a:cs typeface="Arial" panose="020B0604020202020204" pitchFamily="34" charset="0"/>
              </a:rPr>
              <a:t>PARTI PRIS N°3 </a:t>
            </a:r>
            <a:r>
              <a:rPr lang="fr-FR">
                <a:latin typeface="Arial" panose="020B0604020202020204" pitchFamily="34" charset="0"/>
                <a:ea typeface="Verdana" panose="020B0604030504040204" pitchFamily="34" charset="0"/>
                <a:cs typeface="Arial" panose="020B0604020202020204" pitchFamily="34" charset="0"/>
              </a:rPr>
              <a:t>: </a:t>
            </a:r>
            <a:r>
              <a:rPr lang="fr-FR" sz="1800" kern="1200">
                <a:solidFill>
                  <a:schemeClr val="bg1"/>
                </a:solidFill>
                <a:highlight>
                  <a:srgbClr val="03061E"/>
                </a:highlight>
                <a:latin typeface="Arial" panose="020B0604020202020204" pitchFamily="34" charset="0"/>
                <a:ea typeface="Verdana" panose="020B0604030504040204" pitchFamily="34" charset="0"/>
                <a:cs typeface="Arial" panose="020B0604020202020204" pitchFamily="34" charset="0"/>
              </a:rPr>
              <a:t>IMPACT &amp; CONVICTIONS </a:t>
            </a:r>
          </a:p>
          <a:p>
            <a:pPr marL="0" indent="0">
              <a:lnSpc>
                <a:spcPct val="150000"/>
              </a:lnSpc>
              <a:buFont typeface="Wingdings" panose="05000000000000000000" pitchFamily="2" charset="2"/>
              <a:buNone/>
            </a:pPr>
            <a:r>
              <a:rPr lang="fr-FR">
                <a:latin typeface="Arial" panose="020B0604020202020204" pitchFamily="34" charset="0"/>
                <a:ea typeface="Verdana" panose="020B0604030504040204" pitchFamily="34" charset="0"/>
                <a:cs typeface="Arial" panose="020B0604020202020204" pitchFamily="34" charset="0"/>
              </a:rPr>
              <a:t>	Une slide une idée, privilégier l’impact vs. un texte long </a:t>
            </a:r>
          </a:p>
          <a:p>
            <a:pPr marL="0" indent="0">
              <a:lnSpc>
                <a:spcPct val="150000"/>
              </a:lnSpc>
              <a:buFont typeface="Wingdings" panose="05000000000000000000" pitchFamily="2" charset="2"/>
              <a:buNone/>
            </a:pPr>
            <a:endParaRPr lang="fr-FR">
              <a:latin typeface="Arial" panose="020B0604020202020204" pitchFamily="34" charset="0"/>
              <a:ea typeface="Verdana" panose="020B0604030504040204" pitchFamily="34" charset="0"/>
              <a:cs typeface="Arial" panose="020B0604020202020204" pitchFamily="34" charset="0"/>
            </a:endParaRPr>
          </a:p>
          <a:p>
            <a:pPr marL="0" indent="0">
              <a:lnSpc>
                <a:spcPct val="150000"/>
              </a:lnSpc>
              <a:buFont typeface="Wingdings" panose="05000000000000000000" pitchFamily="2" charset="2"/>
              <a:buNone/>
            </a:pPr>
            <a:r>
              <a:rPr lang="fr-FR" sz="1800" b="1" u="sng" kern="1200">
                <a:solidFill>
                  <a:schemeClr val="tx1"/>
                </a:solidFill>
                <a:latin typeface="Arial" panose="020B0604020202020204" pitchFamily="34" charset="0"/>
                <a:ea typeface="Verdana" panose="020B0604030504040204" pitchFamily="34" charset="0"/>
                <a:cs typeface="Arial" panose="020B0604020202020204" pitchFamily="34" charset="0"/>
              </a:rPr>
              <a:t>PARTI PRIS N°4 </a:t>
            </a:r>
            <a:r>
              <a:rPr lang="fr-FR">
                <a:latin typeface="Arial" panose="020B0604020202020204" pitchFamily="34" charset="0"/>
                <a:ea typeface="Verdana" panose="020B0604030504040204" pitchFamily="34" charset="0"/>
                <a:cs typeface="Arial" panose="020B0604020202020204" pitchFamily="34" charset="0"/>
              </a:rPr>
              <a:t>: </a:t>
            </a:r>
            <a:r>
              <a:rPr lang="fr-FR">
                <a:solidFill>
                  <a:schemeClr val="bg1"/>
                </a:solidFill>
                <a:highlight>
                  <a:srgbClr val="03061E"/>
                </a:highlight>
                <a:latin typeface="Arial" panose="020B0604020202020204" pitchFamily="34" charset="0"/>
                <a:ea typeface="Verdana" panose="020B0604030504040204" pitchFamily="34" charset="0"/>
                <a:cs typeface="Arial" panose="020B0604020202020204" pitchFamily="34" charset="0"/>
              </a:rPr>
              <a:t>IDENTITÉ &amp; SIMPLICITÉ</a:t>
            </a:r>
          </a:p>
          <a:p>
            <a:pPr marL="0" indent="0">
              <a:lnSpc>
                <a:spcPct val="150000"/>
              </a:lnSpc>
              <a:buFont typeface="Wingdings" panose="05000000000000000000" pitchFamily="2" charset="2"/>
              <a:buNone/>
            </a:pPr>
            <a:r>
              <a:rPr lang="fr-FR">
                <a:latin typeface="Arial" panose="020B0604020202020204" pitchFamily="34" charset="0"/>
                <a:ea typeface="Verdana" panose="020B0604030504040204" pitchFamily="34" charset="0"/>
                <a:cs typeface="Arial" panose="020B0604020202020204" pitchFamily="34" charset="0"/>
              </a:rPr>
              <a:t>	Choisir une seule couleur client et la garder pour l’intégralité de la présentation </a:t>
            </a:r>
          </a:p>
        </p:txBody>
      </p:sp>
    </p:spTree>
    <p:extLst>
      <p:ext uri="{BB962C8B-B14F-4D97-AF65-F5344CB8AC3E}">
        <p14:creationId xmlns:p14="http://schemas.microsoft.com/office/powerpoint/2010/main" val="1732752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2" name="Picture 2" descr="vecteur illustration de idée, réflexion, la créativité, connaître comment,  éducation, connaissance, expériences échange. Créatif concept pour la toile  bannière, social médias bannière, affaires présentation, commercialisation.  20410755 Art vectoriel ...">
            <a:extLst>
              <a:ext uri="{FF2B5EF4-FFF2-40B4-BE49-F238E27FC236}">
                <a16:creationId xmlns:a16="http://schemas.microsoft.com/office/drawing/2014/main" id="{3BF7D3BA-2111-C9E3-4CFD-B4B9EFBBDB1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126" r="11258"/>
          <a:stretch/>
        </p:blipFill>
        <p:spPr bwMode="auto">
          <a:xfrm>
            <a:off x="0" y="0"/>
            <a:ext cx="634637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3061E"/>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Graphique 10">
            <a:extLst>
              <a:ext uri="{FF2B5EF4-FFF2-40B4-BE49-F238E27FC236}">
                <a16:creationId xmlns:a16="http://schemas.microsoft.com/office/drawing/2014/main" id="{D0AE2458-98F0-034C-B954-549C0248EB3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111167"/>
            <a:ext cx="665415" cy="2452905"/>
          </a:xfrm>
          <a:prstGeom prst="rect">
            <a:avLst/>
          </a:prstGeom>
        </p:spPr>
      </p:pic>
      <p:pic>
        <p:nvPicPr>
          <p:cNvPr id="15" name="Picture 6">
            <a:extLst>
              <a:ext uri="{FF2B5EF4-FFF2-40B4-BE49-F238E27FC236}">
                <a16:creationId xmlns:a16="http://schemas.microsoft.com/office/drawing/2014/main" id="{E177B994-2AB9-C54B-1B5C-4B5BE15030E1}"/>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561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7" name="Picture 2" descr="Quand Nike redécore un terrain de basket parisien – Paris ZigZag | Insolite  &amp; Secret">
            <a:extLst>
              <a:ext uri="{FF2B5EF4-FFF2-40B4-BE49-F238E27FC236}">
                <a16:creationId xmlns:a16="http://schemas.microsoft.com/office/drawing/2014/main" id="{E9B17261-B5D7-F4F1-A2BC-90A971C91E2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1182" r="20663"/>
          <a:stretch/>
        </p:blipFill>
        <p:spPr bwMode="auto">
          <a:xfrm>
            <a:off x="7705725" y="377268"/>
            <a:ext cx="4114800"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3945006" y="2812802"/>
            <a:ext cx="4301987" cy="616197"/>
          </a:xfrm>
          <a:prstGeom prst="rect">
            <a:avLst/>
          </a:prstGeom>
        </p:spPr>
        <p:txBody>
          <a:bodyPr anchor="ctr">
            <a:noAutofit/>
          </a:bodyPr>
          <a:lstStyle>
            <a:lvl1pPr>
              <a:lnSpc>
                <a:spcPct val="100000"/>
              </a:lnSpc>
              <a:defRPr sz="24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 SLIDE INTERMÉDIAIRE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Picture 6">
            <a:extLst>
              <a:ext uri="{FF2B5EF4-FFF2-40B4-BE49-F238E27FC236}">
                <a16:creationId xmlns:a16="http://schemas.microsoft.com/office/drawing/2014/main" id="{2040DF74-B0CF-E874-BBD4-A762FC32E8C3}"/>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61395"/>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744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3074" name="Picture 2" descr="Candidature spontanée: guide complet + exemple : Jobillico.com">
            <a:extLst>
              <a:ext uri="{FF2B5EF4-FFF2-40B4-BE49-F238E27FC236}">
                <a16:creationId xmlns:a16="http://schemas.microsoft.com/office/drawing/2014/main" id="{97969A69-715A-8364-5E35-33804002123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18" r="14728"/>
          <a:stretch/>
        </p:blipFill>
        <p:spPr bwMode="auto">
          <a:xfrm>
            <a:off x="-326571" y="0"/>
            <a:ext cx="801188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8F125E25-5F83-ACA5-F9A7-858679AABCF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99750"/>
            <a:ext cx="1841757" cy="2464322"/>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08CDF1A6-0A6D-84F0-FDC1-E3A4C8261508}"/>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93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3" name="Image 2" descr="Une image contenant texte, capture d’écran, Rectangle, conception&#10;&#10;Description générée automatiquement">
            <a:extLst>
              <a:ext uri="{FF2B5EF4-FFF2-40B4-BE49-F238E27FC236}">
                <a16:creationId xmlns:a16="http://schemas.microsoft.com/office/drawing/2014/main" id="{31C984EE-5BFE-F617-6E83-B10A053DE0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0350"/>
            <a:ext cx="7620000" cy="6096000"/>
          </a:xfrm>
          <a:prstGeom prst="rect">
            <a:avLst/>
          </a:prstGeom>
        </p:spPr>
      </p:pic>
      <p:pic>
        <p:nvPicPr>
          <p:cNvPr id="13" name="Graphique 12">
            <a:extLst>
              <a:ext uri="{FF2B5EF4-FFF2-40B4-BE49-F238E27FC236}">
                <a16:creationId xmlns:a16="http://schemas.microsoft.com/office/drawing/2014/main" id="{EB7BD9BE-3D77-0D7D-0F6A-5E09243EB12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2" y="111167"/>
            <a:ext cx="1558617" cy="2452905"/>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675E3B16-584F-326D-7417-520011FEFFB5}"/>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506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7_Disposition personnalisée">
    <p:bg>
      <p:bgPr>
        <a:solidFill>
          <a:schemeClr val="bg1"/>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F58E0E1-09AA-A844-A654-D0EEEDF93AB3}"/>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defRPr>
            </a:lvl1pPr>
          </a:lstStyle>
          <a:p>
            <a:endParaRPr lang="fr-FR"/>
          </a:p>
        </p:txBody>
      </p:sp>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330038" y="1143606"/>
            <a:ext cx="6721367" cy="5454609"/>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8" name="Picture 6">
            <a:extLst>
              <a:ext uri="{FF2B5EF4-FFF2-40B4-BE49-F238E27FC236}">
                <a16:creationId xmlns:a16="http://schemas.microsoft.com/office/drawing/2014/main" id="{9C64865A-D842-AD6C-B2EB-B98A06C62EA3}"/>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024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3_Disposition personnalisée">
    <p:bg>
      <p:bgPr>
        <a:solidFill>
          <a:schemeClr val="bg1"/>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F58E0E1-09AA-A844-A654-D0EEEDF93AB3}"/>
              </a:ext>
            </a:extLst>
          </p:cNvPr>
          <p:cNvSpPr>
            <a:spLocks noGrp="1"/>
          </p:cNvSpPr>
          <p:nvPr>
            <p:ph type="pic" sz="quarter" idx="16"/>
          </p:nvPr>
        </p:nvSpPr>
        <p:spPr>
          <a:xfrm>
            <a:off x="33936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7" name="Espace réservé du texte 4">
            <a:extLst>
              <a:ext uri="{FF2B5EF4-FFF2-40B4-BE49-F238E27FC236}">
                <a16:creationId xmlns:a16="http://schemas.microsoft.com/office/drawing/2014/main" id="{DD4F623A-B0FD-D48A-1855-5BC3F16A1DBE}"/>
              </a:ext>
            </a:extLst>
          </p:cNvPr>
          <p:cNvSpPr>
            <a:spLocks noGrp="1"/>
          </p:cNvSpPr>
          <p:nvPr>
            <p:ph type="body" sz="quarter" idx="17" hasCustomPrompt="1"/>
          </p:nvPr>
        </p:nvSpPr>
        <p:spPr>
          <a:xfrm>
            <a:off x="33936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8" name="Picture 6">
            <a:extLst>
              <a:ext uri="{FF2B5EF4-FFF2-40B4-BE49-F238E27FC236}">
                <a16:creationId xmlns:a16="http://schemas.microsoft.com/office/drawing/2014/main" id="{58406016-C588-7836-6717-735E1C815D36}"/>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pour une image  3">
            <a:extLst>
              <a:ext uri="{FF2B5EF4-FFF2-40B4-BE49-F238E27FC236}">
                <a16:creationId xmlns:a16="http://schemas.microsoft.com/office/drawing/2014/main" id="{29EA95B9-9EA4-DD7D-8631-B304608BA8D8}"/>
              </a:ext>
            </a:extLst>
          </p:cNvPr>
          <p:cNvSpPr>
            <a:spLocks noGrp="1"/>
          </p:cNvSpPr>
          <p:nvPr>
            <p:ph type="pic" sz="quarter" idx="18"/>
          </p:nvPr>
        </p:nvSpPr>
        <p:spPr>
          <a:xfrm>
            <a:off x="4228501"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1" name="Espace réservé du texte 4">
            <a:extLst>
              <a:ext uri="{FF2B5EF4-FFF2-40B4-BE49-F238E27FC236}">
                <a16:creationId xmlns:a16="http://schemas.microsoft.com/office/drawing/2014/main" id="{7F1D58E0-5FEB-36E3-6474-DC8F1257749E}"/>
              </a:ext>
            </a:extLst>
          </p:cNvPr>
          <p:cNvSpPr>
            <a:spLocks noGrp="1"/>
          </p:cNvSpPr>
          <p:nvPr>
            <p:ph type="body" sz="quarter" idx="19" hasCustomPrompt="1"/>
          </p:nvPr>
        </p:nvSpPr>
        <p:spPr>
          <a:xfrm>
            <a:off x="4228501"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15" name="Espace réservé pour une image  3">
            <a:extLst>
              <a:ext uri="{FF2B5EF4-FFF2-40B4-BE49-F238E27FC236}">
                <a16:creationId xmlns:a16="http://schemas.microsoft.com/office/drawing/2014/main" id="{474731F8-80F0-B8B5-B3B0-1B8B7C2BA441}"/>
              </a:ext>
            </a:extLst>
          </p:cNvPr>
          <p:cNvSpPr>
            <a:spLocks noGrp="1"/>
          </p:cNvSpPr>
          <p:nvPr>
            <p:ph type="pic" sz="quarter" idx="20"/>
          </p:nvPr>
        </p:nvSpPr>
        <p:spPr>
          <a:xfrm>
            <a:off x="823924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6" name="Espace réservé du texte 4">
            <a:extLst>
              <a:ext uri="{FF2B5EF4-FFF2-40B4-BE49-F238E27FC236}">
                <a16:creationId xmlns:a16="http://schemas.microsoft.com/office/drawing/2014/main" id="{97210502-65BF-3F26-49F0-99487FD3FABE}"/>
              </a:ext>
            </a:extLst>
          </p:cNvPr>
          <p:cNvSpPr>
            <a:spLocks noGrp="1"/>
          </p:cNvSpPr>
          <p:nvPr>
            <p:ph type="body" sz="quarter" idx="21" hasCustomPrompt="1"/>
          </p:nvPr>
        </p:nvSpPr>
        <p:spPr>
          <a:xfrm>
            <a:off x="823924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18" name="Espace réservé du texte 5">
            <a:extLst>
              <a:ext uri="{FF2B5EF4-FFF2-40B4-BE49-F238E27FC236}">
                <a16:creationId xmlns:a16="http://schemas.microsoft.com/office/drawing/2014/main" id="{D905EAFF-1764-BB89-55F8-1A272D4D47C9}"/>
              </a:ext>
            </a:extLst>
          </p:cNvPr>
          <p:cNvSpPr>
            <a:spLocks noGrp="1"/>
          </p:cNvSpPr>
          <p:nvPr>
            <p:ph type="body" sz="quarter" idx="12" hasCustomPrompt="1"/>
          </p:nvPr>
        </p:nvSpPr>
        <p:spPr>
          <a:xfrm>
            <a:off x="330038" y="1480667"/>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
        <p:nvSpPr>
          <p:cNvPr id="19" name="Espace réservé du texte 5">
            <a:extLst>
              <a:ext uri="{FF2B5EF4-FFF2-40B4-BE49-F238E27FC236}">
                <a16:creationId xmlns:a16="http://schemas.microsoft.com/office/drawing/2014/main" id="{37ADEFE4-A9DD-F2BC-3033-C548E5636A88}"/>
              </a:ext>
            </a:extLst>
          </p:cNvPr>
          <p:cNvSpPr>
            <a:spLocks noGrp="1"/>
          </p:cNvSpPr>
          <p:nvPr>
            <p:ph type="body" sz="quarter" idx="22" hasCustomPrompt="1"/>
          </p:nvPr>
        </p:nvSpPr>
        <p:spPr>
          <a:xfrm>
            <a:off x="4350103" y="1518557"/>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
        <p:nvSpPr>
          <p:cNvPr id="20" name="Espace réservé du texte 5">
            <a:extLst>
              <a:ext uri="{FF2B5EF4-FFF2-40B4-BE49-F238E27FC236}">
                <a16:creationId xmlns:a16="http://schemas.microsoft.com/office/drawing/2014/main" id="{A6ED048B-BCA4-AE8E-72B9-5CF5DC9A9C1C}"/>
              </a:ext>
            </a:extLst>
          </p:cNvPr>
          <p:cNvSpPr>
            <a:spLocks noGrp="1"/>
          </p:cNvSpPr>
          <p:nvPr>
            <p:ph type="body" sz="quarter" idx="23" hasCustomPrompt="1"/>
          </p:nvPr>
        </p:nvSpPr>
        <p:spPr>
          <a:xfrm>
            <a:off x="8370168" y="1518556"/>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4031025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0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4" name="Picture 6">
            <a:extLst>
              <a:ext uri="{FF2B5EF4-FFF2-40B4-BE49-F238E27FC236}">
                <a16:creationId xmlns:a16="http://schemas.microsoft.com/office/drawing/2014/main" id="{06645DF4-B562-7B42-FE3B-01676111795D}"/>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62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2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3" name="Espace réservé pour une image  2">
            <a:extLst>
              <a:ext uri="{FF2B5EF4-FFF2-40B4-BE49-F238E27FC236}">
                <a16:creationId xmlns:a16="http://schemas.microsoft.com/office/drawing/2014/main" id="{08BFC7EE-893C-424E-802F-C0E4D58158D2}"/>
              </a:ext>
            </a:extLst>
          </p:cNvPr>
          <p:cNvSpPr>
            <a:spLocks noGrp="1"/>
          </p:cNvSpPr>
          <p:nvPr>
            <p:ph type="pic" sz="quarter" idx="10"/>
          </p:nvPr>
        </p:nvSpPr>
        <p:spPr>
          <a:xfrm>
            <a:off x="277789" y="3075709"/>
            <a:ext cx="11636422" cy="3521941"/>
          </a:xfrm>
          <a:prstGeom prst="rect">
            <a:avLst/>
          </a:prstGeom>
        </p:spPr>
        <p:txBody>
          <a:bodyPr/>
          <a:lstStyle>
            <a:lvl1pPr marL="0" indent="0" algn="ctr">
              <a:buNone/>
              <a:defRPr sz="2000" b="0">
                <a:latin typeface="Arial" panose="020B0604020202020204" pitchFamily="34" charset="0"/>
                <a:cs typeface="Arial" panose="020B0604020202020204" pitchFamily="34" charset="0"/>
              </a:defRPr>
            </a:lvl1pPr>
          </a:lstStyle>
          <a:p>
            <a:endParaRPr lang="fr-FR"/>
          </a:p>
        </p:txBody>
      </p:sp>
      <p:pic>
        <p:nvPicPr>
          <p:cNvPr id="5" name="Picture 6">
            <a:extLst>
              <a:ext uri="{FF2B5EF4-FFF2-40B4-BE49-F238E27FC236}">
                <a16:creationId xmlns:a16="http://schemas.microsoft.com/office/drawing/2014/main" id="{CBC7DB35-6CFE-9FCD-421D-9BA4A1DE1D57}"/>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4">
            <a:extLst>
              <a:ext uri="{FF2B5EF4-FFF2-40B4-BE49-F238E27FC236}">
                <a16:creationId xmlns:a16="http://schemas.microsoft.com/office/drawing/2014/main" id="{7AE3CB13-9E0D-1EE0-6568-304C8CE4B92A}"/>
              </a:ext>
            </a:extLst>
          </p:cNvPr>
          <p:cNvSpPr>
            <a:spLocks noGrp="1"/>
          </p:cNvSpPr>
          <p:nvPr>
            <p:ph type="body" sz="quarter" idx="17" hasCustomPrompt="1"/>
          </p:nvPr>
        </p:nvSpPr>
        <p:spPr>
          <a:xfrm>
            <a:off x="277789" y="1337844"/>
            <a:ext cx="11636422" cy="1322230"/>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Tree>
    <p:extLst>
      <p:ext uri="{BB962C8B-B14F-4D97-AF65-F5344CB8AC3E}">
        <p14:creationId xmlns:p14="http://schemas.microsoft.com/office/powerpoint/2010/main" val="2444205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Disposition personnalisée">
    <p:spTree>
      <p:nvGrpSpPr>
        <p:cNvPr id="1" name=""/>
        <p:cNvGrpSpPr/>
        <p:nvPr/>
      </p:nvGrpSpPr>
      <p:grpSpPr>
        <a:xfrm>
          <a:off x="0" y="0"/>
          <a:ext cx="0" cy="0"/>
          <a:chOff x="0" y="0"/>
          <a:chExt cx="0" cy="0"/>
        </a:xfrm>
      </p:grpSpPr>
      <p:sp>
        <p:nvSpPr>
          <p:cNvPr id="32" name="Espace réservé pour une image  3">
            <a:extLst>
              <a:ext uri="{FF2B5EF4-FFF2-40B4-BE49-F238E27FC236}">
                <a16:creationId xmlns:a16="http://schemas.microsoft.com/office/drawing/2014/main" id="{E98B5370-C0AD-006F-F34E-7CB8A25B37C9}"/>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494671" y="1739150"/>
            <a:ext cx="6538804" cy="1073081"/>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18" name="Espace réservé du texte 4">
            <a:extLst>
              <a:ext uri="{FF2B5EF4-FFF2-40B4-BE49-F238E27FC236}">
                <a16:creationId xmlns:a16="http://schemas.microsoft.com/office/drawing/2014/main" id="{05686DEE-4D0E-D6CC-5E4F-26155F42F982}"/>
              </a:ext>
            </a:extLst>
          </p:cNvPr>
          <p:cNvSpPr>
            <a:spLocks noGrp="1"/>
          </p:cNvSpPr>
          <p:nvPr>
            <p:ph type="body" sz="quarter" idx="17" hasCustomPrompt="1"/>
          </p:nvPr>
        </p:nvSpPr>
        <p:spPr>
          <a:xfrm>
            <a:off x="494670" y="1334595"/>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6" name="Espace réservé du texte 4">
            <a:extLst>
              <a:ext uri="{FF2B5EF4-FFF2-40B4-BE49-F238E27FC236}">
                <a16:creationId xmlns:a16="http://schemas.microsoft.com/office/drawing/2014/main" id="{C612F308-0D10-2461-F2B6-80AB17DB9910}"/>
              </a:ext>
            </a:extLst>
          </p:cNvPr>
          <p:cNvSpPr>
            <a:spLocks noGrp="1"/>
          </p:cNvSpPr>
          <p:nvPr>
            <p:ph type="body" sz="quarter" idx="18" hasCustomPrompt="1"/>
          </p:nvPr>
        </p:nvSpPr>
        <p:spPr>
          <a:xfrm>
            <a:off x="482438" y="3625375"/>
            <a:ext cx="6538804" cy="1233496"/>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7" name="Espace réservé du texte 4">
            <a:extLst>
              <a:ext uri="{FF2B5EF4-FFF2-40B4-BE49-F238E27FC236}">
                <a16:creationId xmlns:a16="http://schemas.microsoft.com/office/drawing/2014/main" id="{AA35A216-438B-241E-BB5F-6CBEC556415C}"/>
              </a:ext>
            </a:extLst>
          </p:cNvPr>
          <p:cNvSpPr>
            <a:spLocks noGrp="1"/>
          </p:cNvSpPr>
          <p:nvPr>
            <p:ph type="body" sz="quarter" idx="19" hasCustomPrompt="1"/>
          </p:nvPr>
        </p:nvSpPr>
        <p:spPr>
          <a:xfrm>
            <a:off x="482437" y="3220820"/>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8" name="Espace réservé du texte 4">
            <a:extLst>
              <a:ext uri="{FF2B5EF4-FFF2-40B4-BE49-F238E27FC236}">
                <a16:creationId xmlns:a16="http://schemas.microsoft.com/office/drawing/2014/main" id="{F2ECA76D-31C8-3653-BA78-DEAD30B54734}"/>
              </a:ext>
            </a:extLst>
          </p:cNvPr>
          <p:cNvSpPr>
            <a:spLocks noGrp="1"/>
          </p:cNvSpPr>
          <p:nvPr>
            <p:ph type="body" sz="quarter" idx="20" hasCustomPrompt="1"/>
          </p:nvPr>
        </p:nvSpPr>
        <p:spPr>
          <a:xfrm>
            <a:off x="494671" y="5711406"/>
            <a:ext cx="6538804" cy="686120"/>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9" name="Espace réservé du texte 4">
            <a:extLst>
              <a:ext uri="{FF2B5EF4-FFF2-40B4-BE49-F238E27FC236}">
                <a16:creationId xmlns:a16="http://schemas.microsoft.com/office/drawing/2014/main" id="{AFEBFB33-155C-37D4-B775-7570510F2919}"/>
              </a:ext>
            </a:extLst>
          </p:cNvPr>
          <p:cNvSpPr>
            <a:spLocks noGrp="1"/>
          </p:cNvSpPr>
          <p:nvPr>
            <p:ph type="body" sz="quarter" idx="21" hasCustomPrompt="1"/>
          </p:nvPr>
        </p:nvSpPr>
        <p:spPr>
          <a:xfrm>
            <a:off x="494670" y="5306850"/>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33" name="Titre 1">
            <a:extLst>
              <a:ext uri="{FF2B5EF4-FFF2-40B4-BE49-F238E27FC236}">
                <a16:creationId xmlns:a16="http://schemas.microsoft.com/office/drawing/2014/main" id="{F5DC133D-7C22-B43B-B745-6778D91D3A9C}"/>
              </a:ext>
            </a:extLst>
          </p:cNvPr>
          <p:cNvSpPr>
            <a:spLocks noGrp="1"/>
          </p:cNvSpPr>
          <p:nvPr>
            <p:ph type="title" hasCustomPrompt="1"/>
          </p:nvPr>
        </p:nvSpPr>
        <p:spPr>
          <a:xfrm>
            <a:off x="330038" y="259785"/>
            <a:ext cx="10678621" cy="535346"/>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12" name="Picture 6">
            <a:extLst>
              <a:ext uri="{FF2B5EF4-FFF2-40B4-BE49-F238E27FC236}">
                <a16:creationId xmlns:a16="http://schemas.microsoft.com/office/drawing/2014/main" id="{1E0675E9-C67C-934A-AB00-3FB13D0D3FC9}"/>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874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5" name="Cadre 4">
            <a:extLst>
              <a:ext uri="{FF2B5EF4-FFF2-40B4-BE49-F238E27FC236}">
                <a16:creationId xmlns:a16="http://schemas.microsoft.com/office/drawing/2014/main" id="{23542E29-53F1-4543-B2CA-81D7EA393BB2}"/>
              </a:ext>
            </a:extLst>
          </p:cNvPr>
          <p:cNvSpPr/>
          <p:nvPr userDrawn="1"/>
        </p:nvSpPr>
        <p:spPr>
          <a:xfrm>
            <a:off x="0" y="0"/>
            <a:ext cx="12192000"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pour une image  6">
            <a:extLst>
              <a:ext uri="{FF2B5EF4-FFF2-40B4-BE49-F238E27FC236}">
                <a16:creationId xmlns:a16="http://schemas.microsoft.com/office/drawing/2014/main" id="{6BA835AC-B150-4005-A3E9-86D7215C8F02}"/>
              </a:ext>
            </a:extLst>
          </p:cNvPr>
          <p:cNvSpPr>
            <a:spLocks noGrp="1"/>
          </p:cNvSpPr>
          <p:nvPr>
            <p:ph type="pic" sz="quarter" idx="12"/>
          </p:nvPr>
        </p:nvSpPr>
        <p:spPr>
          <a:xfrm>
            <a:off x="580335" y="491710"/>
            <a:ext cx="2644235" cy="2698731"/>
          </a:xfrm>
          <a:prstGeom prst="rect">
            <a:avLst/>
          </a:prstGeom>
        </p:spPr>
        <p:txBody>
          <a:bodyPr/>
          <a:lstStyle/>
          <a:p>
            <a:endParaRPr lang="fr-FR"/>
          </a:p>
        </p:txBody>
      </p:sp>
      <p:sp>
        <p:nvSpPr>
          <p:cNvPr id="10" name="Espace réservé pour une image  6">
            <a:extLst>
              <a:ext uri="{FF2B5EF4-FFF2-40B4-BE49-F238E27FC236}">
                <a16:creationId xmlns:a16="http://schemas.microsoft.com/office/drawing/2014/main" id="{A046FCA9-C44B-489F-8592-971ACF927A5D}"/>
              </a:ext>
            </a:extLst>
          </p:cNvPr>
          <p:cNvSpPr>
            <a:spLocks noGrp="1"/>
          </p:cNvSpPr>
          <p:nvPr>
            <p:ph type="pic" sz="quarter" idx="13"/>
          </p:nvPr>
        </p:nvSpPr>
        <p:spPr>
          <a:xfrm>
            <a:off x="580334" y="3253960"/>
            <a:ext cx="3353850" cy="3086833"/>
          </a:xfrm>
          <a:prstGeom prst="rect">
            <a:avLst/>
          </a:prstGeom>
        </p:spPr>
        <p:txBody>
          <a:bodyPr/>
          <a:lstStyle/>
          <a:p>
            <a:endParaRPr lang="fr-FR"/>
          </a:p>
        </p:txBody>
      </p:sp>
      <p:sp>
        <p:nvSpPr>
          <p:cNvPr id="11" name="Espace réservé pour une image  6">
            <a:extLst>
              <a:ext uri="{FF2B5EF4-FFF2-40B4-BE49-F238E27FC236}">
                <a16:creationId xmlns:a16="http://schemas.microsoft.com/office/drawing/2014/main" id="{A68F1019-ED4F-428A-9DD9-AC51ACA6DF34}"/>
              </a:ext>
            </a:extLst>
          </p:cNvPr>
          <p:cNvSpPr>
            <a:spLocks noGrp="1"/>
          </p:cNvSpPr>
          <p:nvPr>
            <p:ph type="pic" sz="quarter" idx="14"/>
          </p:nvPr>
        </p:nvSpPr>
        <p:spPr>
          <a:xfrm>
            <a:off x="3281363" y="468049"/>
            <a:ext cx="4950308" cy="2722392"/>
          </a:xfrm>
          <a:prstGeom prst="rect">
            <a:avLst/>
          </a:prstGeom>
        </p:spPr>
        <p:txBody>
          <a:bodyPr/>
          <a:lstStyle/>
          <a:p>
            <a:endParaRPr lang="fr-FR"/>
          </a:p>
        </p:txBody>
      </p:sp>
      <p:sp>
        <p:nvSpPr>
          <p:cNvPr id="12" name="Espace réservé pour une image  6">
            <a:extLst>
              <a:ext uri="{FF2B5EF4-FFF2-40B4-BE49-F238E27FC236}">
                <a16:creationId xmlns:a16="http://schemas.microsoft.com/office/drawing/2014/main" id="{C61C248E-4858-45A3-B536-FE0DF9A44169}"/>
              </a:ext>
            </a:extLst>
          </p:cNvPr>
          <p:cNvSpPr>
            <a:spLocks noGrp="1"/>
          </p:cNvSpPr>
          <p:nvPr>
            <p:ph type="pic" sz="quarter" idx="15"/>
          </p:nvPr>
        </p:nvSpPr>
        <p:spPr>
          <a:xfrm>
            <a:off x="8309942" y="468049"/>
            <a:ext cx="3301722" cy="5872743"/>
          </a:xfrm>
          <a:prstGeom prst="rect">
            <a:avLst/>
          </a:prstGeom>
        </p:spPr>
        <p:txBody>
          <a:bodyPr/>
          <a:lstStyle/>
          <a:p>
            <a:endParaRPr lang="fr-FR"/>
          </a:p>
        </p:txBody>
      </p:sp>
      <p:sp>
        <p:nvSpPr>
          <p:cNvPr id="13" name="Espace réservé pour une image  6">
            <a:extLst>
              <a:ext uri="{FF2B5EF4-FFF2-40B4-BE49-F238E27FC236}">
                <a16:creationId xmlns:a16="http://schemas.microsoft.com/office/drawing/2014/main" id="{010E13EF-F711-4692-8A17-97059B2A2825}"/>
              </a:ext>
            </a:extLst>
          </p:cNvPr>
          <p:cNvSpPr>
            <a:spLocks noGrp="1"/>
          </p:cNvSpPr>
          <p:nvPr>
            <p:ph type="pic" sz="quarter" idx="16"/>
          </p:nvPr>
        </p:nvSpPr>
        <p:spPr>
          <a:xfrm>
            <a:off x="3981808" y="3253960"/>
            <a:ext cx="4271342" cy="3086833"/>
          </a:xfrm>
          <a:prstGeom prst="rect">
            <a:avLst/>
          </a:prstGeom>
        </p:spPr>
        <p:txBody>
          <a:bodyPr/>
          <a:lstStyle/>
          <a:p>
            <a:endParaRPr lang="fr-FR"/>
          </a:p>
        </p:txBody>
      </p:sp>
    </p:spTree>
    <p:extLst>
      <p:ext uri="{BB962C8B-B14F-4D97-AF65-F5344CB8AC3E}">
        <p14:creationId xmlns:p14="http://schemas.microsoft.com/office/powerpoint/2010/main" val="4193826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DA2E62BD-2AE1-4F73-9F49-906F416A7A8E}"/>
              </a:ext>
            </a:extLst>
          </p:cNvPr>
          <p:cNvSpPr txBox="1"/>
          <p:nvPr userDrawn="1"/>
        </p:nvSpPr>
        <p:spPr>
          <a:xfrm>
            <a:off x="707571" y="1162872"/>
            <a:ext cx="10515600" cy="4611519"/>
          </a:xfrm>
          <a:prstGeom prst="rect">
            <a:avLst/>
          </a:prstGeom>
          <a:noFill/>
        </p:spPr>
        <p:txBody>
          <a:bodyPr wrap="square">
            <a:spAutoFit/>
          </a:bodyPr>
          <a:lstStyle/>
          <a:p>
            <a:pPr>
              <a:lnSpc>
                <a:spcPct val="150000"/>
              </a:lnSpc>
            </a:pPr>
            <a:r>
              <a:rPr lang="fr-FR" b="1" u="sng">
                <a:latin typeface="Arial" panose="020B0604020202020204" pitchFamily="34" charset="0"/>
                <a:ea typeface="Verdana" panose="020B0604030504040204" pitchFamily="34" charset="0"/>
                <a:cs typeface="Arial" panose="020B0604020202020204" pitchFamily="34" charset="0"/>
              </a:rPr>
              <a:t>TYPOGRAPHIE</a:t>
            </a:r>
            <a:r>
              <a:rPr lang="fr-FR">
                <a:latin typeface="Arial" panose="020B0604020202020204" pitchFamily="34" charset="0"/>
                <a:ea typeface="Verdana" panose="020B0604030504040204" pitchFamily="34" charset="0"/>
                <a:cs typeface="Arial" panose="020B0604020202020204" pitchFamily="34" charset="0"/>
              </a:rPr>
              <a:t> : ARIAL </a:t>
            </a:r>
          </a:p>
          <a:p>
            <a:pPr>
              <a:lnSpc>
                <a:spcPct val="150000"/>
              </a:lnSpc>
            </a:pPr>
            <a:r>
              <a:rPr lang="fr-FR">
                <a:latin typeface="Arial" panose="020B0604020202020204" pitchFamily="34" charset="0"/>
                <a:ea typeface="Verdana" panose="020B0604030504040204" pitchFamily="34" charset="0"/>
                <a:cs typeface="Arial" panose="020B0604020202020204" pitchFamily="34" charset="0"/>
              </a:rPr>
              <a:t>Titres : Utiliser ARIAL - espacé – taille 28</a:t>
            </a:r>
          </a:p>
          <a:p>
            <a:pPr>
              <a:lnSpc>
                <a:spcPct val="150000"/>
              </a:lnSpc>
            </a:pPr>
            <a:r>
              <a:rPr lang="fr-FR">
                <a:latin typeface="Arial" panose="020B0604020202020204" pitchFamily="34" charset="0"/>
                <a:ea typeface="Verdana" panose="020B0604030504040204" pitchFamily="34" charset="0"/>
                <a:cs typeface="Arial" panose="020B0604020202020204" pitchFamily="34" charset="0"/>
              </a:rPr>
              <a:t>Corps de texte : Arial </a:t>
            </a:r>
          </a:p>
          <a:p>
            <a:pPr>
              <a:lnSpc>
                <a:spcPct val="150000"/>
              </a:lnSpc>
            </a:pPr>
            <a:endParaRPr lang="fr-FR" b="1" u="sng">
              <a:latin typeface="Arial" panose="020B0604020202020204" pitchFamily="34" charset="0"/>
              <a:ea typeface="Verdana" panose="020B0604030504040204" pitchFamily="34" charset="0"/>
              <a:cs typeface="Arial" panose="020B0604020202020204" pitchFamily="34" charset="0"/>
            </a:endParaRPr>
          </a:p>
          <a:p>
            <a:pPr>
              <a:lnSpc>
                <a:spcPct val="150000"/>
              </a:lnSpc>
            </a:pPr>
            <a:r>
              <a:rPr lang="fr-FR" b="1" u="sng">
                <a:latin typeface="Arial" panose="020B0604020202020204" pitchFamily="34" charset="0"/>
                <a:ea typeface="Verdana" panose="020B0604030504040204" pitchFamily="34" charset="0"/>
                <a:cs typeface="Arial" panose="020B0604020202020204" pitchFamily="34" charset="0"/>
              </a:rPr>
              <a:t>LOGO</a:t>
            </a:r>
            <a:r>
              <a:rPr lang="fr-FR">
                <a:latin typeface="Arial" panose="020B0604020202020204" pitchFamily="34" charset="0"/>
                <a:ea typeface="Verdana" panose="020B0604030504040204" pitchFamily="34" charset="0"/>
                <a:cs typeface="Arial" panose="020B0604020202020204" pitchFamily="34" charset="0"/>
              </a:rPr>
              <a:t> : Toujours apparent en premier plan devant l’image (O barré ou P de premium) </a:t>
            </a:r>
          </a:p>
          <a:p>
            <a:pPr marL="227013" indent="-227013">
              <a:lnSpc>
                <a:spcPct val="150000"/>
              </a:lnSpc>
            </a:pPr>
            <a:endParaRPr lang="fr-FR" b="1" u="sng">
              <a:latin typeface="Arial" panose="020B0604020202020204" pitchFamily="34" charset="0"/>
              <a:ea typeface="Verdana" panose="020B0604030504040204" pitchFamily="34" charset="0"/>
              <a:cs typeface="Arial" panose="020B0604020202020204" pitchFamily="34" charset="0"/>
            </a:endParaRPr>
          </a:p>
          <a:p>
            <a:pPr marL="227013" indent="-227013">
              <a:lnSpc>
                <a:spcPct val="150000"/>
              </a:lnSpc>
            </a:pPr>
            <a:r>
              <a:rPr lang="fr-FR" b="1" u="sng">
                <a:latin typeface="Arial" panose="020B0604020202020204" pitchFamily="34" charset="0"/>
                <a:ea typeface="Verdana" panose="020B0604030504040204" pitchFamily="34" charset="0"/>
                <a:cs typeface="Arial" panose="020B0604020202020204" pitchFamily="34" charset="0"/>
              </a:rPr>
              <a:t>CHROMIE</a:t>
            </a:r>
            <a:r>
              <a:rPr lang="fr-FR">
                <a:latin typeface="Arial" panose="020B0604020202020204" pitchFamily="34" charset="0"/>
                <a:ea typeface="Verdana" panose="020B0604030504040204" pitchFamily="34" charset="0"/>
                <a:cs typeface="Arial" panose="020B0604020202020204" pitchFamily="34" charset="0"/>
              </a:rPr>
              <a:t> : Noir et blanc ou couleur client (une seule) </a:t>
            </a:r>
          </a:p>
          <a:p>
            <a:pPr marL="227013" indent="-227013">
              <a:lnSpc>
                <a:spcPct val="150000"/>
              </a:lnSpc>
            </a:pPr>
            <a:endParaRPr lang="fr-FR" b="1" u="sng">
              <a:latin typeface="Arial" panose="020B0604020202020204" pitchFamily="34" charset="0"/>
              <a:ea typeface="Verdana" panose="020B0604030504040204" pitchFamily="34" charset="0"/>
              <a:cs typeface="Arial" panose="020B0604020202020204" pitchFamily="34" charset="0"/>
            </a:endParaRPr>
          </a:p>
          <a:p>
            <a:pPr marL="227013" indent="-227013">
              <a:lnSpc>
                <a:spcPct val="150000"/>
              </a:lnSpc>
            </a:pPr>
            <a:r>
              <a:rPr lang="fr-FR" b="1" u="sng">
                <a:latin typeface="Arial" panose="020B0604020202020204" pitchFamily="34" charset="0"/>
                <a:ea typeface="Verdana" panose="020B0604030504040204" pitchFamily="34" charset="0"/>
                <a:cs typeface="Arial" panose="020B0604020202020204" pitchFamily="34" charset="0"/>
              </a:rPr>
              <a:t>FORMES</a:t>
            </a:r>
            <a:r>
              <a:rPr lang="fr-FR">
                <a:latin typeface="Arial" panose="020B0604020202020204" pitchFamily="34" charset="0"/>
                <a:ea typeface="Verdana" panose="020B0604030504040204" pitchFamily="34" charset="0"/>
                <a:cs typeface="Arial" panose="020B0604020202020204" pitchFamily="34" charset="0"/>
              </a:rPr>
              <a:t> : carré/ rectangle / lignes sans bords arrondis</a:t>
            </a:r>
          </a:p>
          <a:p>
            <a:pPr marL="227013" indent="-227013">
              <a:lnSpc>
                <a:spcPct val="150000"/>
              </a:lnSpc>
            </a:pPr>
            <a:endParaRPr lang="fr-FR" b="1" u="sng">
              <a:latin typeface="Arial" panose="020B0604020202020204" pitchFamily="34" charset="0"/>
              <a:ea typeface="Verdana" panose="020B0604030504040204" pitchFamily="34" charset="0"/>
              <a:cs typeface="Arial" panose="020B0604020202020204" pitchFamily="34" charset="0"/>
            </a:endParaRPr>
          </a:p>
          <a:p>
            <a:pPr marL="227013" indent="-227013">
              <a:lnSpc>
                <a:spcPct val="150000"/>
              </a:lnSpc>
            </a:pPr>
            <a:r>
              <a:rPr lang="fr-FR" b="1" u="sng">
                <a:latin typeface="Arial" panose="020B0604020202020204" pitchFamily="34" charset="0"/>
                <a:ea typeface="Verdana" panose="020B0604030504040204" pitchFamily="34" charset="0"/>
                <a:cs typeface="Arial" panose="020B0604020202020204" pitchFamily="34" charset="0"/>
              </a:rPr>
              <a:t>BORDS</a:t>
            </a:r>
            <a:r>
              <a:rPr lang="fr-FR">
                <a:latin typeface="Arial" panose="020B0604020202020204" pitchFamily="34" charset="0"/>
                <a:ea typeface="Verdana" panose="020B0604030504040204" pitchFamily="34" charset="0"/>
                <a:cs typeface="Arial" panose="020B0604020202020204" pitchFamily="34" charset="0"/>
              </a:rPr>
              <a:t> : toujours un bord tournant autour de la slide (couleur ou blanc) </a:t>
            </a:r>
          </a:p>
        </p:txBody>
      </p:sp>
      <p:sp>
        <p:nvSpPr>
          <p:cNvPr id="8" name="Titre 1">
            <a:extLst>
              <a:ext uri="{FF2B5EF4-FFF2-40B4-BE49-F238E27FC236}">
                <a16:creationId xmlns:a16="http://schemas.microsoft.com/office/drawing/2014/main" id="{613F44C7-2854-D94A-D8E9-1E062EABB8B6}"/>
              </a:ext>
            </a:extLst>
          </p:cNvPr>
          <p:cNvSpPr txBox="1">
            <a:spLocks/>
          </p:cNvSpPr>
          <p:nvPr userDrawn="1"/>
        </p:nvSpPr>
        <p:spPr>
          <a:xfrm>
            <a:off x="115333" y="136525"/>
            <a:ext cx="11961334" cy="444388"/>
          </a:xfrm>
          <a:prstGeom prst="rect">
            <a:avLst/>
          </a:prstGeom>
        </p:spPr>
        <p:txBody>
          <a:bodyPr/>
          <a:lst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a:lstStyle>
          <a:p>
            <a:r>
              <a:rPr lang="fr-FR" spc="300" dirty="0"/>
              <a:t>LES GUIDELINES DU MASQUE </a:t>
            </a:r>
          </a:p>
          <a:p>
            <a:r>
              <a:rPr lang="fr-FR" spc="300" dirty="0"/>
              <a:t>OCONNECTION/PREMIUM/OCULTURE 2022</a:t>
            </a:r>
          </a:p>
        </p:txBody>
      </p:sp>
    </p:spTree>
    <p:extLst>
      <p:ext uri="{BB962C8B-B14F-4D97-AF65-F5344CB8AC3E}">
        <p14:creationId xmlns:p14="http://schemas.microsoft.com/office/powerpoint/2010/main" val="2960596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CAC291-E8E9-1C4D-5293-B5E77252E01B}"/>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1302542" y="2978774"/>
            <a:ext cx="9586913" cy="821294"/>
          </a:xfrm>
          <a:prstGeom prst="rect">
            <a:avLst/>
          </a:prstGeom>
        </p:spPr>
        <p:txBody>
          <a:bodyPr/>
          <a:lstStyle>
            <a:lvl1pPr algn="ctr">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5">
            <a:extLst>
              <a:ext uri="{FF2B5EF4-FFF2-40B4-BE49-F238E27FC236}">
                <a16:creationId xmlns:a16="http://schemas.microsoft.com/office/drawing/2014/main" id="{F7DBE898-45EB-3471-1A42-8FE43F1B3AA3}"/>
              </a:ext>
            </a:extLst>
          </p:cNvPr>
          <p:cNvSpPr>
            <a:spLocks noGrp="1"/>
          </p:cNvSpPr>
          <p:nvPr>
            <p:ph type="body" sz="quarter" idx="12" hasCustomPrompt="1"/>
          </p:nvPr>
        </p:nvSpPr>
        <p:spPr>
          <a:xfrm>
            <a:off x="3810345" y="1638300"/>
            <a:ext cx="4571311" cy="828675"/>
          </a:xfrm>
          <a:prstGeom prst="rect">
            <a:avLst/>
          </a:prstGeom>
        </p:spPr>
        <p:txBody>
          <a:bodyPr anchor="ctr"/>
          <a:lstStyle>
            <a:lvl1pPr marL="0" indent="0" algn="ctr">
              <a:buNone/>
              <a:defRPr spc="300">
                <a:solidFill>
                  <a:schemeClr val="bg1"/>
                </a:solidFill>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3519920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6FF1ED-87D8-2FF6-A4FC-B74DE251FAD8}"/>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644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6" name="Cadre 5">
            <a:extLst>
              <a:ext uri="{FF2B5EF4-FFF2-40B4-BE49-F238E27FC236}">
                <a16:creationId xmlns:a16="http://schemas.microsoft.com/office/drawing/2014/main" id="{0D7858F3-2594-FC61-ABF8-6BCC6F0E0F4D}"/>
              </a:ext>
            </a:extLst>
          </p:cNvPr>
          <p:cNvSpPr/>
          <p:nvPr userDrawn="1"/>
        </p:nvSpPr>
        <p:spPr>
          <a:xfrm>
            <a:off x="0" y="0"/>
            <a:ext cx="12192000"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861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Disposition personnalisée">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90DD2F1A-0876-C5A1-E7AF-FEE58C4472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03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1_Disposition personnalisée">
    <p:bg>
      <p:bgPr>
        <a:solidFill>
          <a:schemeClr val="bg1"/>
        </a:solidFill>
        <a:effectLst/>
      </p:bgPr>
    </p:bg>
    <p:spTree>
      <p:nvGrpSpPr>
        <p:cNvPr id="1" name=""/>
        <p:cNvGrpSpPr/>
        <p:nvPr/>
      </p:nvGrpSpPr>
      <p:grpSpPr>
        <a:xfrm>
          <a:off x="0" y="0"/>
          <a:ext cx="0" cy="0"/>
          <a:chOff x="0" y="0"/>
          <a:chExt cx="0" cy="0"/>
        </a:xfrm>
      </p:grpSpPr>
      <p:pic>
        <p:nvPicPr>
          <p:cNvPr id="58" name="Image 57">
            <a:extLst>
              <a:ext uri="{FF2B5EF4-FFF2-40B4-BE49-F238E27FC236}">
                <a16:creationId xmlns:a16="http://schemas.microsoft.com/office/drawing/2014/main" id="{0F387641-2BC6-BB13-111F-0C1D42907975}"/>
              </a:ext>
            </a:extLst>
          </p:cNvPr>
          <p:cNvPicPr>
            <a:picLocks noChangeAspect="1"/>
          </p:cNvPicPr>
          <p:nvPr userDrawn="1"/>
        </p:nvPicPr>
        <p:blipFill rotWithShape="1">
          <a:blip r:embed="rId2">
            <a:alphaModFix amt="5000"/>
          </a:blip>
          <a:srcRect b="23764"/>
          <a:stretch/>
        </p:blipFill>
        <p:spPr>
          <a:xfrm>
            <a:off x="2040702" y="697550"/>
            <a:ext cx="7740066" cy="5900666"/>
          </a:xfrm>
          <a:prstGeom prst="rect">
            <a:avLst/>
          </a:prstGeom>
        </p:spPr>
      </p:pic>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6" name="Espace réservé pour une image  5">
            <a:extLst>
              <a:ext uri="{FF2B5EF4-FFF2-40B4-BE49-F238E27FC236}">
                <a16:creationId xmlns:a16="http://schemas.microsoft.com/office/drawing/2014/main" id="{526DAB8E-BCB6-8414-30A0-5827C53FB9EA}"/>
              </a:ext>
            </a:extLst>
          </p:cNvPr>
          <p:cNvSpPr>
            <a:spLocks noGrp="1"/>
          </p:cNvSpPr>
          <p:nvPr>
            <p:ph type="pic" sz="quarter" idx="10" hasCustomPrompt="1"/>
          </p:nvPr>
        </p:nvSpPr>
        <p:spPr>
          <a:xfrm>
            <a:off x="4712824" y="2462556"/>
            <a:ext cx="2525712" cy="1904155"/>
          </a:xfrm>
          <a:prstGeom prst="rect">
            <a:avLst/>
          </a:prstGeom>
        </p:spPr>
        <p:txBody>
          <a:bodyPr/>
          <a:lstStyle>
            <a:lvl1pPr>
              <a:defRPr>
                <a:latin typeface="Arial" panose="020B0604020202020204" pitchFamily="34" charset="0"/>
                <a:cs typeface="Arial" panose="020B0604020202020204" pitchFamily="34" charset="0"/>
              </a:defRPr>
            </a:lvl1pPr>
          </a:lstStyle>
          <a:p>
            <a:r>
              <a:rPr lang="fr-FR"/>
              <a:t>Photo du pilote projet</a:t>
            </a:r>
          </a:p>
        </p:txBody>
      </p:sp>
      <p:sp>
        <p:nvSpPr>
          <p:cNvPr id="19" name="Espace réservé du texte 18">
            <a:extLst>
              <a:ext uri="{FF2B5EF4-FFF2-40B4-BE49-F238E27FC236}">
                <a16:creationId xmlns:a16="http://schemas.microsoft.com/office/drawing/2014/main" id="{A3F0A5EE-A63C-D574-12AF-29B0DB6B4BBD}"/>
              </a:ext>
            </a:extLst>
          </p:cNvPr>
          <p:cNvSpPr>
            <a:spLocks noGrp="1"/>
          </p:cNvSpPr>
          <p:nvPr>
            <p:ph type="body" sz="quarter" idx="11" hasCustomPrompt="1"/>
          </p:nvPr>
        </p:nvSpPr>
        <p:spPr>
          <a:xfrm>
            <a:off x="4712824" y="4438729"/>
            <a:ext cx="2525712" cy="314325"/>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20" name="Espace réservé du texte 18">
            <a:extLst>
              <a:ext uri="{FF2B5EF4-FFF2-40B4-BE49-F238E27FC236}">
                <a16:creationId xmlns:a16="http://schemas.microsoft.com/office/drawing/2014/main" id="{73DC3DBD-629D-404E-8D1B-4A899735FF38}"/>
              </a:ext>
            </a:extLst>
          </p:cNvPr>
          <p:cNvSpPr>
            <a:spLocks noGrp="1"/>
          </p:cNvSpPr>
          <p:nvPr>
            <p:ph type="body" sz="quarter" idx="12" hasCustomPrompt="1"/>
          </p:nvPr>
        </p:nvSpPr>
        <p:spPr>
          <a:xfrm>
            <a:off x="4704072" y="4800848"/>
            <a:ext cx="2525712"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21" name="Connecteur droit 20">
            <a:extLst>
              <a:ext uri="{FF2B5EF4-FFF2-40B4-BE49-F238E27FC236}">
                <a16:creationId xmlns:a16="http://schemas.microsoft.com/office/drawing/2014/main" id="{A33FBAE9-5CC4-6CFB-242A-C33629C5995D}"/>
              </a:ext>
            </a:extLst>
          </p:cNvPr>
          <p:cNvCxnSpPr>
            <a:cxnSpLocks/>
          </p:cNvCxnSpPr>
          <p:nvPr userDrawn="1"/>
        </p:nvCxnSpPr>
        <p:spPr>
          <a:xfrm>
            <a:off x="4213733" y="1523619"/>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space réservé pour une image  5">
            <a:extLst>
              <a:ext uri="{FF2B5EF4-FFF2-40B4-BE49-F238E27FC236}">
                <a16:creationId xmlns:a16="http://schemas.microsoft.com/office/drawing/2014/main" id="{9C0F032A-BBDD-67AC-961C-0D337F561F15}"/>
              </a:ext>
            </a:extLst>
          </p:cNvPr>
          <p:cNvSpPr>
            <a:spLocks noGrp="1"/>
          </p:cNvSpPr>
          <p:nvPr>
            <p:ph type="pic" sz="quarter" idx="22" hasCustomPrompt="1"/>
          </p:nvPr>
        </p:nvSpPr>
        <p:spPr>
          <a:xfrm>
            <a:off x="1118316" y="182005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7" name="Espace réservé pour une image  5">
            <a:extLst>
              <a:ext uri="{FF2B5EF4-FFF2-40B4-BE49-F238E27FC236}">
                <a16:creationId xmlns:a16="http://schemas.microsoft.com/office/drawing/2014/main" id="{8A1CD7D0-7B28-2182-A0E1-1D046DD48951}"/>
              </a:ext>
            </a:extLst>
          </p:cNvPr>
          <p:cNvSpPr>
            <a:spLocks noGrp="1"/>
          </p:cNvSpPr>
          <p:nvPr>
            <p:ph type="pic" sz="quarter" idx="25" hasCustomPrompt="1"/>
          </p:nvPr>
        </p:nvSpPr>
        <p:spPr>
          <a:xfrm>
            <a:off x="2698405" y="1832035"/>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9" name="Espace réservé du texte 18">
            <a:extLst>
              <a:ext uri="{FF2B5EF4-FFF2-40B4-BE49-F238E27FC236}">
                <a16:creationId xmlns:a16="http://schemas.microsoft.com/office/drawing/2014/main" id="{9357FB73-7F0B-097E-8374-7BA631D7720D}"/>
              </a:ext>
            </a:extLst>
          </p:cNvPr>
          <p:cNvSpPr>
            <a:spLocks noGrp="1"/>
          </p:cNvSpPr>
          <p:nvPr>
            <p:ph type="body" sz="quarter" idx="26" hasCustomPrompt="1"/>
          </p:nvPr>
        </p:nvSpPr>
        <p:spPr>
          <a:xfrm>
            <a:off x="1127068" y="3054388"/>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0" name="Espace réservé du texte 18">
            <a:extLst>
              <a:ext uri="{FF2B5EF4-FFF2-40B4-BE49-F238E27FC236}">
                <a16:creationId xmlns:a16="http://schemas.microsoft.com/office/drawing/2014/main" id="{39020CE9-1E77-BE68-A54C-E389263112BA}"/>
              </a:ext>
            </a:extLst>
          </p:cNvPr>
          <p:cNvSpPr>
            <a:spLocks noGrp="1"/>
          </p:cNvSpPr>
          <p:nvPr>
            <p:ph type="body" sz="quarter" idx="27" hasCustomPrompt="1"/>
          </p:nvPr>
        </p:nvSpPr>
        <p:spPr>
          <a:xfrm>
            <a:off x="1118316" y="3416507"/>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2" name="Espace réservé du texte 11">
            <a:extLst>
              <a:ext uri="{FF2B5EF4-FFF2-40B4-BE49-F238E27FC236}">
                <a16:creationId xmlns:a16="http://schemas.microsoft.com/office/drawing/2014/main" id="{BA70A39B-329F-E17A-E1BD-5F2707FFA4B9}"/>
              </a:ext>
            </a:extLst>
          </p:cNvPr>
          <p:cNvSpPr>
            <a:spLocks noGrp="1"/>
          </p:cNvSpPr>
          <p:nvPr>
            <p:ph type="body" sz="quarter" idx="21" hasCustomPrompt="1"/>
          </p:nvPr>
        </p:nvSpPr>
        <p:spPr>
          <a:xfrm>
            <a:off x="1215184" y="1494721"/>
            <a:ext cx="2912817" cy="351380"/>
          </a:xfrm>
          <a:prstGeom prst="rect">
            <a:avLst/>
          </a:prstGeom>
          <a:solidFill>
            <a:srgbClr val="002542"/>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31" name="Espace réservé du texte 18">
            <a:extLst>
              <a:ext uri="{FF2B5EF4-FFF2-40B4-BE49-F238E27FC236}">
                <a16:creationId xmlns:a16="http://schemas.microsoft.com/office/drawing/2014/main" id="{34B4AD81-E9D0-4DC3-78A5-DCDB873B3570}"/>
              </a:ext>
            </a:extLst>
          </p:cNvPr>
          <p:cNvSpPr>
            <a:spLocks noGrp="1"/>
          </p:cNvSpPr>
          <p:nvPr>
            <p:ph type="body" sz="quarter" idx="28" hasCustomPrompt="1"/>
          </p:nvPr>
        </p:nvSpPr>
        <p:spPr>
          <a:xfrm>
            <a:off x="2679786" y="3060215"/>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2" name="Espace réservé du texte 18">
            <a:extLst>
              <a:ext uri="{FF2B5EF4-FFF2-40B4-BE49-F238E27FC236}">
                <a16:creationId xmlns:a16="http://schemas.microsoft.com/office/drawing/2014/main" id="{97215F7B-5148-A9A1-BCB9-722C9F46ED1D}"/>
              </a:ext>
            </a:extLst>
          </p:cNvPr>
          <p:cNvSpPr>
            <a:spLocks noGrp="1"/>
          </p:cNvSpPr>
          <p:nvPr>
            <p:ph type="body" sz="quarter" idx="29" hasCustomPrompt="1"/>
          </p:nvPr>
        </p:nvSpPr>
        <p:spPr>
          <a:xfrm>
            <a:off x="2671034" y="3422334"/>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34" name="Connecteur droit 33">
            <a:extLst>
              <a:ext uri="{FF2B5EF4-FFF2-40B4-BE49-F238E27FC236}">
                <a16:creationId xmlns:a16="http://schemas.microsoft.com/office/drawing/2014/main" id="{95272D42-3D45-DEEA-5A26-60FDAF683A54}"/>
              </a:ext>
            </a:extLst>
          </p:cNvPr>
          <p:cNvCxnSpPr>
            <a:cxnSpLocks/>
          </p:cNvCxnSpPr>
          <p:nvPr userDrawn="1"/>
        </p:nvCxnSpPr>
        <p:spPr>
          <a:xfrm>
            <a:off x="4209710" y="4061732"/>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Espace réservé pour une image  5">
            <a:extLst>
              <a:ext uri="{FF2B5EF4-FFF2-40B4-BE49-F238E27FC236}">
                <a16:creationId xmlns:a16="http://schemas.microsoft.com/office/drawing/2014/main" id="{52225EDE-1E6D-EE3F-A495-F88D76BE6387}"/>
              </a:ext>
            </a:extLst>
          </p:cNvPr>
          <p:cNvSpPr>
            <a:spLocks noGrp="1"/>
          </p:cNvSpPr>
          <p:nvPr>
            <p:ph type="pic" sz="quarter" idx="30" hasCustomPrompt="1"/>
          </p:nvPr>
        </p:nvSpPr>
        <p:spPr>
          <a:xfrm>
            <a:off x="1114293"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6" name="Espace réservé pour une image  5">
            <a:extLst>
              <a:ext uri="{FF2B5EF4-FFF2-40B4-BE49-F238E27FC236}">
                <a16:creationId xmlns:a16="http://schemas.microsoft.com/office/drawing/2014/main" id="{0395EAA1-B0A5-DFBB-6954-5C8674E8F7F3}"/>
              </a:ext>
            </a:extLst>
          </p:cNvPr>
          <p:cNvSpPr>
            <a:spLocks noGrp="1"/>
          </p:cNvSpPr>
          <p:nvPr>
            <p:ph type="pic" sz="quarter" idx="31" hasCustomPrompt="1"/>
          </p:nvPr>
        </p:nvSpPr>
        <p:spPr>
          <a:xfrm>
            <a:off x="2694382"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7" name="Espace réservé du texte 18">
            <a:extLst>
              <a:ext uri="{FF2B5EF4-FFF2-40B4-BE49-F238E27FC236}">
                <a16:creationId xmlns:a16="http://schemas.microsoft.com/office/drawing/2014/main" id="{25B52CED-2FD9-43BC-7DCB-24C6FB180F21}"/>
              </a:ext>
            </a:extLst>
          </p:cNvPr>
          <p:cNvSpPr>
            <a:spLocks noGrp="1"/>
          </p:cNvSpPr>
          <p:nvPr>
            <p:ph type="body" sz="quarter" idx="32" hasCustomPrompt="1"/>
          </p:nvPr>
        </p:nvSpPr>
        <p:spPr>
          <a:xfrm>
            <a:off x="1123045" y="5592501"/>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8" name="Espace réservé du texte 18">
            <a:extLst>
              <a:ext uri="{FF2B5EF4-FFF2-40B4-BE49-F238E27FC236}">
                <a16:creationId xmlns:a16="http://schemas.microsoft.com/office/drawing/2014/main" id="{0887FC7F-7894-2CCD-58C7-1C35F17E1AAC}"/>
              </a:ext>
            </a:extLst>
          </p:cNvPr>
          <p:cNvSpPr>
            <a:spLocks noGrp="1"/>
          </p:cNvSpPr>
          <p:nvPr>
            <p:ph type="body" sz="quarter" idx="33" hasCustomPrompt="1"/>
          </p:nvPr>
        </p:nvSpPr>
        <p:spPr>
          <a:xfrm>
            <a:off x="1114293"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39" name="Espace réservé du texte 11">
            <a:extLst>
              <a:ext uri="{FF2B5EF4-FFF2-40B4-BE49-F238E27FC236}">
                <a16:creationId xmlns:a16="http://schemas.microsoft.com/office/drawing/2014/main" id="{F5D1B5C7-115C-09FE-0A45-5E6612FC5EDF}"/>
              </a:ext>
            </a:extLst>
          </p:cNvPr>
          <p:cNvSpPr>
            <a:spLocks noGrp="1"/>
          </p:cNvSpPr>
          <p:nvPr>
            <p:ph type="body" sz="quarter" idx="34" hasCustomPrompt="1"/>
          </p:nvPr>
        </p:nvSpPr>
        <p:spPr>
          <a:xfrm>
            <a:off x="1211161" y="4032834"/>
            <a:ext cx="2912817" cy="351380"/>
          </a:xfrm>
          <a:prstGeom prst="rect">
            <a:avLst/>
          </a:prstGeom>
          <a:solidFill>
            <a:srgbClr val="002542"/>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0" name="Espace réservé du texte 18">
            <a:extLst>
              <a:ext uri="{FF2B5EF4-FFF2-40B4-BE49-F238E27FC236}">
                <a16:creationId xmlns:a16="http://schemas.microsoft.com/office/drawing/2014/main" id="{7A66C4FD-1D27-889C-B4C7-3901FF1B8740}"/>
              </a:ext>
            </a:extLst>
          </p:cNvPr>
          <p:cNvSpPr>
            <a:spLocks noGrp="1"/>
          </p:cNvSpPr>
          <p:nvPr>
            <p:ph type="body" sz="quarter" idx="35" hasCustomPrompt="1"/>
          </p:nvPr>
        </p:nvSpPr>
        <p:spPr>
          <a:xfrm>
            <a:off x="2675763" y="5598328"/>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1" name="Espace réservé du texte 18">
            <a:extLst>
              <a:ext uri="{FF2B5EF4-FFF2-40B4-BE49-F238E27FC236}">
                <a16:creationId xmlns:a16="http://schemas.microsoft.com/office/drawing/2014/main" id="{25461C73-A6F5-AA42-F3FD-468313A04B92}"/>
              </a:ext>
            </a:extLst>
          </p:cNvPr>
          <p:cNvSpPr>
            <a:spLocks noGrp="1"/>
          </p:cNvSpPr>
          <p:nvPr>
            <p:ph type="body" sz="quarter" idx="36" hasCustomPrompt="1"/>
          </p:nvPr>
        </p:nvSpPr>
        <p:spPr>
          <a:xfrm>
            <a:off x="2667011"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42" name="Connecteur droit 41">
            <a:extLst>
              <a:ext uri="{FF2B5EF4-FFF2-40B4-BE49-F238E27FC236}">
                <a16:creationId xmlns:a16="http://schemas.microsoft.com/office/drawing/2014/main" id="{1411C290-2856-FEE9-3F56-16BEEA1B709D}"/>
              </a:ext>
            </a:extLst>
          </p:cNvPr>
          <p:cNvCxnSpPr>
            <a:cxnSpLocks/>
          </p:cNvCxnSpPr>
          <p:nvPr userDrawn="1"/>
        </p:nvCxnSpPr>
        <p:spPr>
          <a:xfrm>
            <a:off x="7659561" y="1532507"/>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Espace réservé pour une image  5">
            <a:extLst>
              <a:ext uri="{FF2B5EF4-FFF2-40B4-BE49-F238E27FC236}">
                <a16:creationId xmlns:a16="http://schemas.microsoft.com/office/drawing/2014/main" id="{9430F00D-F727-A998-D584-6170263DBDFE}"/>
              </a:ext>
            </a:extLst>
          </p:cNvPr>
          <p:cNvSpPr>
            <a:spLocks noGrp="1"/>
          </p:cNvSpPr>
          <p:nvPr>
            <p:ph type="pic" sz="quarter" idx="37" hasCustomPrompt="1"/>
          </p:nvPr>
        </p:nvSpPr>
        <p:spPr>
          <a:xfrm>
            <a:off x="7800639" y="1857844"/>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4" name="Espace réservé pour une image  5">
            <a:extLst>
              <a:ext uri="{FF2B5EF4-FFF2-40B4-BE49-F238E27FC236}">
                <a16:creationId xmlns:a16="http://schemas.microsoft.com/office/drawing/2014/main" id="{45BDF8BC-7DE9-1197-A35F-E5D691F30F77}"/>
              </a:ext>
            </a:extLst>
          </p:cNvPr>
          <p:cNvSpPr>
            <a:spLocks noGrp="1"/>
          </p:cNvSpPr>
          <p:nvPr>
            <p:ph type="pic" sz="quarter" idx="38" hasCustomPrompt="1"/>
          </p:nvPr>
        </p:nvSpPr>
        <p:spPr>
          <a:xfrm>
            <a:off x="9380728" y="186982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5" name="Espace réservé du texte 18">
            <a:extLst>
              <a:ext uri="{FF2B5EF4-FFF2-40B4-BE49-F238E27FC236}">
                <a16:creationId xmlns:a16="http://schemas.microsoft.com/office/drawing/2014/main" id="{E8E1E977-9281-149B-AD43-0EC0D6213061}"/>
              </a:ext>
            </a:extLst>
          </p:cNvPr>
          <p:cNvSpPr>
            <a:spLocks noGrp="1"/>
          </p:cNvSpPr>
          <p:nvPr>
            <p:ph type="body" sz="quarter" idx="39" hasCustomPrompt="1"/>
          </p:nvPr>
        </p:nvSpPr>
        <p:spPr>
          <a:xfrm>
            <a:off x="7809391" y="3092174"/>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6" name="Espace réservé du texte 18">
            <a:extLst>
              <a:ext uri="{FF2B5EF4-FFF2-40B4-BE49-F238E27FC236}">
                <a16:creationId xmlns:a16="http://schemas.microsoft.com/office/drawing/2014/main" id="{64D879A1-D5B4-0D9F-02D0-CFC67D35A12B}"/>
              </a:ext>
            </a:extLst>
          </p:cNvPr>
          <p:cNvSpPr>
            <a:spLocks noGrp="1"/>
          </p:cNvSpPr>
          <p:nvPr>
            <p:ph type="body" sz="quarter" idx="40" hasCustomPrompt="1"/>
          </p:nvPr>
        </p:nvSpPr>
        <p:spPr>
          <a:xfrm>
            <a:off x="7800639" y="3454293"/>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47" name="Espace réservé du texte 11">
            <a:extLst>
              <a:ext uri="{FF2B5EF4-FFF2-40B4-BE49-F238E27FC236}">
                <a16:creationId xmlns:a16="http://schemas.microsoft.com/office/drawing/2014/main" id="{A6081C03-9E66-A4AE-1D29-7D43672209B3}"/>
              </a:ext>
            </a:extLst>
          </p:cNvPr>
          <p:cNvSpPr>
            <a:spLocks noGrp="1"/>
          </p:cNvSpPr>
          <p:nvPr>
            <p:ph type="body" sz="quarter" idx="41" hasCustomPrompt="1"/>
          </p:nvPr>
        </p:nvSpPr>
        <p:spPr>
          <a:xfrm>
            <a:off x="7758954" y="1546396"/>
            <a:ext cx="2912817" cy="351380"/>
          </a:xfrm>
          <a:prstGeom prst="rect">
            <a:avLst/>
          </a:prstGeom>
          <a:solidFill>
            <a:srgbClr val="002542"/>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8" name="Espace réservé du texte 18">
            <a:extLst>
              <a:ext uri="{FF2B5EF4-FFF2-40B4-BE49-F238E27FC236}">
                <a16:creationId xmlns:a16="http://schemas.microsoft.com/office/drawing/2014/main" id="{D10870DC-B97F-875E-182B-9E9E0DC2409A}"/>
              </a:ext>
            </a:extLst>
          </p:cNvPr>
          <p:cNvSpPr>
            <a:spLocks noGrp="1"/>
          </p:cNvSpPr>
          <p:nvPr>
            <p:ph type="body" sz="quarter" idx="42" hasCustomPrompt="1"/>
          </p:nvPr>
        </p:nvSpPr>
        <p:spPr>
          <a:xfrm>
            <a:off x="9362109" y="3098001"/>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9" name="Espace réservé du texte 18">
            <a:extLst>
              <a:ext uri="{FF2B5EF4-FFF2-40B4-BE49-F238E27FC236}">
                <a16:creationId xmlns:a16="http://schemas.microsoft.com/office/drawing/2014/main" id="{C982FFD5-86DF-3A0E-7590-7D04FA7CF5D2}"/>
              </a:ext>
            </a:extLst>
          </p:cNvPr>
          <p:cNvSpPr>
            <a:spLocks noGrp="1"/>
          </p:cNvSpPr>
          <p:nvPr>
            <p:ph type="body" sz="quarter" idx="43" hasCustomPrompt="1"/>
          </p:nvPr>
        </p:nvSpPr>
        <p:spPr>
          <a:xfrm>
            <a:off x="9353357" y="3460120"/>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50" name="Connecteur droit 49">
            <a:extLst>
              <a:ext uri="{FF2B5EF4-FFF2-40B4-BE49-F238E27FC236}">
                <a16:creationId xmlns:a16="http://schemas.microsoft.com/office/drawing/2014/main" id="{795AE3E9-C1E0-10D5-94A5-5547BA40B399}"/>
              </a:ext>
            </a:extLst>
          </p:cNvPr>
          <p:cNvCxnSpPr>
            <a:cxnSpLocks/>
          </p:cNvCxnSpPr>
          <p:nvPr userDrawn="1"/>
        </p:nvCxnSpPr>
        <p:spPr>
          <a:xfrm>
            <a:off x="7659561" y="4032834"/>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Espace réservé pour une image  5">
            <a:extLst>
              <a:ext uri="{FF2B5EF4-FFF2-40B4-BE49-F238E27FC236}">
                <a16:creationId xmlns:a16="http://schemas.microsoft.com/office/drawing/2014/main" id="{DBA35324-6CC7-33CF-34E9-755A3FB29C0A}"/>
              </a:ext>
            </a:extLst>
          </p:cNvPr>
          <p:cNvSpPr>
            <a:spLocks noGrp="1"/>
          </p:cNvSpPr>
          <p:nvPr>
            <p:ph type="pic" sz="quarter" idx="44" hasCustomPrompt="1"/>
          </p:nvPr>
        </p:nvSpPr>
        <p:spPr>
          <a:xfrm>
            <a:off x="7800639"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2" name="Espace réservé pour une image  5">
            <a:extLst>
              <a:ext uri="{FF2B5EF4-FFF2-40B4-BE49-F238E27FC236}">
                <a16:creationId xmlns:a16="http://schemas.microsoft.com/office/drawing/2014/main" id="{7E1C73B2-C5BD-5B37-386F-644E921D8D9B}"/>
              </a:ext>
            </a:extLst>
          </p:cNvPr>
          <p:cNvSpPr>
            <a:spLocks noGrp="1"/>
          </p:cNvSpPr>
          <p:nvPr>
            <p:ph type="pic" sz="quarter" idx="45" hasCustomPrompt="1"/>
          </p:nvPr>
        </p:nvSpPr>
        <p:spPr>
          <a:xfrm>
            <a:off x="9380728"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3" name="Espace réservé du texte 18">
            <a:extLst>
              <a:ext uri="{FF2B5EF4-FFF2-40B4-BE49-F238E27FC236}">
                <a16:creationId xmlns:a16="http://schemas.microsoft.com/office/drawing/2014/main" id="{5841D207-AAB6-9FED-6AFB-10E921A6DD1B}"/>
              </a:ext>
            </a:extLst>
          </p:cNvPr>
          <p:cNvSpPr>
            <a:spLocks noGrp="1"/>
          </p:cNvSpPr>
          <p:nvPr>
            <p:ph type="body" sz="quarter" idx="46" hasCustomPrompt="1"/>
          </p:nvPr>
        </p:nvSpPr>
        <p:spPr>
          <a:xfrm>
            <a:off x="7809391" y="5592501"/>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54" name="Espace réservé du texte 18">
            <a:extLst>
              <a:ext uri="{FF2B5EF4-FFF2-40B4-BE49-F238E27FC236}">
                <a16:creationId xmlns:a16="http://schemas.microsoft.com/office/drawing/2014/main" id="{1E5041E0-A617-5FE3-10C3-6F4E7A3D2531}"/>
              </a:ext>
            </a:extLst>
          </p:cNvPr>
          <p:cNvSpPr>
            <a:spLocks noGrp="1"/>
          </p:cNvSpPr>
          <p:nvPr>
            <p:ph type="body" sz="quarter" idx="47" hasCustomPrompt="1"/>
          </p:nvPr>
        </p:nvSpPr>
        <p:spPr>
          <a:xfrm>
            <a:off x="7800639"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55" name="Espace réservé du texte 11">
            <a:extLst>
              <a:ext uri="{FF2B5EF4-FFF2-40B4-BE49-F238E27FC236}">
                <a16:creationId xmlns:a16="http://schemas.microsoft.com/office/drawing/2014/main" id="{AA29BBB2-A7DA-6832-6D33-3D4DFB8C428B}"/>
              </a:ext>
            </a:extLst>
          </p:cNvPr>
          <p:cNvSpPr>
            <a:spLocks noGrp="1"/>
          </p:cNvSpPr>
          <p:nvPr>
            <p:ph type="body" sz="quarter" idx="48" hasCustomPrompt="1"/>
          </p:nvPr>
        </p:nvSpPr>
        <p:spPr>
          <a:xfrm>
            <a:off x="7758954" y="4046723"/>
            <a:ext cx="2912817" cy="351380"/>
          </a:xfrm>
          <a:prstGeom prst="rect">
            <a:avLst/>
          </a:prstGeom>
          <a:solidFill>
            <a:srgbClr val="002542"/>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56" name="Espace réservé du texte 18">
            <a:extLst>
              <a:ext uri="{FF2B5EF4-FFF2-40B4-BE49-F238E27FC236}">
                <a16:creationId xmlns:a16="http://schemas.microsoft.com/office/drawing/2014/main" id="{3C79F709-CF28-F4DA-626F-7D63FF451512}"/>
              </a:ext>
            </a:extLst>
          </p:cNvPr>
          <p:cNvSpPr>
            <a:spLocks noGrp="1"/>
          </p:cNvSpPr>
          <p:nvPr>
            <p:ph type="body" sz="quarter" idx="49" hasCustomPrompt="1"/>
          </p:nvPr>
        </p:nvSpPr>
        <p:spPr>
          <a:xfrm>
            <a:off x="9362109" y="5598328"/>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57" name="Espace réservé du texte 18">
            <a:extLst>
              <a:ext uri="{FF2B5EF4-FFF2-40B4-BE49-F238E27FC236}">
                <a16:creationId xmlns:a16="http://schemas.microsoft.com/office/drawing/2014/main" id="{FC9593CE-21A1-2EC1-DF4A-CA71F95A5731}"/>
              </a:ext>
            </a:extLst>
          </p:cNvPr>
          <p:cNvSpPr>
            <a:spLocks noGrp="1"/>
          </p:cNvSpPr>
          <p:nvPr>
            <p:ph type="body" sz="quarter" idx="50" hasCustomPrompt="1"/>
          </p:nvPr>
        </p:nvSpPr>
        <p:spPr>
          <a:xfrm>
            <a:off x="9353357"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 name="Rectangle 1">
            <a:extLst>
              <a:ext uri="{FF2B5EF4-FFF2-40B4-BE49-F238E27FC236}">
                <a16:creationId xmlns:a16="http://schemas.microsoft.com/office/drawing/2014/main" id="{7104FE95-B27E-4900-8059-1B8E9BD1175A}"/>
              </a:ext>
            </a:extLst>
          </p:cNvPr>
          <p:cNvSpPr/>
          <p:nvPr userDrawn="1"/>
        </p:nvSpPr>
        <p:spPr>
          <a:xfrm>
            <a:off x="4704072" y="2057153"/>
            <a:ext cx="2534464" cy="333386"/>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0" spc="300">
                <a:latin typeface="Arial" panose="020B0604020202020204" pitchFamily="34" charset="0"/>
                <a:cs typeface="Arial" panose="020B0604020202020204" pitchFamily="34" charset="0"/>
              </a:rPr>
              <a:t>PILOTE PROJET</a:t>
            </a:r>
          </a:p>
        </p:txBody>
      </p:sp>
      <p:pic>
        <p:nvPicPr>
          <p:cNvPr id="59" name="Picture 6">
            <a:extLst>
              <a:ext uri="{FF2B5EF4-FFF2-40B4-BE49-F238E27FC236}">
                <a16:creationId xmlns:a16="http://schemas.microsoft.com/office/drawing/2014/main" id="{2137DD62-C0F2-DFA3-B277-C1FF554E8021}"/>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114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0" name="Espace réservé du texte 25">
            <a:extLst>
              <a:ext uri="{FF2B5EF4-FFF2-40B4-BE49-F238E27FC236}">
                <a16:creationId xmlns:a16="http://schemas.microsoft.com/office/drawing/2014/main" id="{437DE0D6-5465-4928-97F9-2825A6D300EF}"/>
              </a:ext>
            </a:extLst>
          </p:cNvPr>
          <p:cNvSpPr>
            <a:spLocks noGrp="1"/>
          </p:cNvSpPr>
          <p:nvPr>
            <p:ph type="body" sz="quarter" idx="13" hasCustomPrompt="1"/>
          </p:nvPr>
        </p:nvSpPr>
        <p:spPr>
          <a:xfrm>
            <a:off x="189900" y="806860"/>
            <a:ext cx="4213207" cy="365125"/>
          </a:xfrm>
          <a:prstGeom prst="rect">
            <a:avLst/>
          </a:prstGeom>
        </p:spPr>
        <p:txBody>
          <a:bodyPr>
            <a:noAutofit/>
          </a:bodyPr>
          <a:lstStyle>
            <a:lvl1pPr marL="0" indent="0">
              <a:lnSpc>
                <a:spcPct val="100000"/>
              </a:lnSpc>
              <a:buNone/>
              <a:defRPr sz="2000" b="1" cap="all" baseline="0">
                <a:solidFill>
                  <a:srgbClr val="002542"/>
                </a:solidFill>
                <a:latin typeface="+mn-lt"/>
              </a:defRPr>
            </a:lvl1pPr>
          </a:lstStyle>
          <a:p>
            <a:pPr lvl="0"/>
            <a:r>
              <a:rPr lang="fr-FR" dirty="0"/>
              <a:t>poste</a:t>
            </a:r>
          </a:p>
        </p:txBody>
      </p:sp>
      <p:sp>
        <p:nvSpPr>
          <p:cNvPr id="51" name="Espace réservé du texte 25">
            <a:extLst>
              <a:ext uri="{FF2B5EF4-FFF2-40B4-BE49-F238E27FC236}">
                <a16:creationId xmlns:a16="http://schemas.microsoft.com/office/drawing/2014/main" id="{6306EDDE-E09D-4D4B-875F-3C3F18784035}"/>
              </a:ext>
            </a:extLst>
          </p:cNvPr>
          <p:cNvSpPr>
            <a:spLocks noGrp="1"/>
          </p:cNvSpPr>
          <p:nvPr>
            <p:ph type="body" sz="quarter" idx="14" hasCustomPrompt="1"/>
          </p:nvPr>
        </p:nvSpPr>
        <p:spPr>
          <a:xfrm>
            <a:off x="6438900" y="806861"/>
            <a:ext cx="4294446" cy="365125"/>
          </a:xfrm>
          <a:prstGeom prst="rect">
            <a:avLst/>
          </a:prstGeom>
        </p:spPr>
        <p:txBody>
          <a:bodyPr>
            <a:noAutofit/>
          </a:bodyPr>
          <a:lstStyle>
            <a:lvl1pPr marL="0" indent="0">
              <a:lnSpc>
                <a:spcPct val="100000"/>
              </a:lnSpc>
              <a:buNone/>
              <a:defRPr sz="2000" b="1" cap="all" baseline="0">
                <a:solidFill>
                  <a:srgbClr val="002542"/>
                </a:solidFill>
                <a:latin typeface="+mn-lt"/>
              </a:defRPr>
            </a:lvl1pPr>
          </a:lstStyle>
          <a:p>
            <a:pPr lvl="0"/>
            <a:r>
              <a:rPr lang="fr-FR" dirty="0"/>
              <a:t>poste</a:t>
            </a:r>
          </a:p>
        </p:txBody>
      </p:sp>
      <p:sp>
        <p:nvSpPr>
          <p:cNvPr id="60" name="Espace réservé du texte 25">
            <a:extLst>
              <a:ext uri="{FF2B5EF4-FFF2-40B4-BE49-F238E27FC236}">
                <a16:creationId xmlns:a16="http://schemas.microsoft.com/office/drawing/2014/main" id="{C3DFA13C-AF14-4623-975A-37972B864D80}"/>
              </a:ext>
            </a:extLst>
          </p:cNvPr>
          <p:cNvSpPr>
            <a:spLocks noGrp="1"/>
          </p:cNvSpPr>
          <p:nvPr>
            <p:ph type="body" sz="quarter" idx="15" hasCustomPrompt="1"/>
          </p:nvPr>
        </p:nvSpPr>
        <p:spPr>
          <a:xfrm>
            <a:off x="513134" y="190499"/>
            <a:ext cx="388997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4" name="Espace réservé du texte 25">
            <a:extLst>
              <a:ext uri="{FF2B5EF4-FFF2-40B4-BE49-F238E27FC236}">
                <a16:creationId xmlns:a16="http://schemas.microsoft.com/office/drawing/2014/main" id="{DCB78FE9-3208-4C19-A740-CEF5B3C90CFA}"/>
              </a:ext>
            </a:extLst>
          </p:cNvPr>
          <p:cNvSpPr>
            <a:spLocks noGrp="1"/>
          </p:cNvSpPr>
          <p:nvPr>
            <p:ph type="body" sz="quarter" idx="16" hasCustomPrompt="1"/>
          </p:nvPr>
        </p:nvSpPr>
        <p:spPr>
          <a:xfrm>
            <a:off x="6740889" y="190499"/>
            <a:ext cx="398343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5" name="Rectangle 64">
            <a:extLst>
              <a:ext uri="{FF2B5EF4-FFF2-40B4-BE49-F238E27FC236}">
                <a16:creationId xmlns:a16="http://schemas.microsoft.com/office/drawing/2014/main" id="{FA7607DD-1D4D-4846-A16E-D3A61726ABC3}"/>
              </a:ext>
            </a:extLst>
          </p:cNvPr>
          <p:cNvSpPr/>
          <p:nvPr userDrawn="1"/>
        </p:nvSpPr>
        <p:spPr>
          <a:xfrm>
            <a:off x="857491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MISSIONS</a:t>
            </a:r>
          </a:p>
        </p:txBody>
      </p:sp>
      <p:sp>
        <p:nvSpPr>
          <p:cNvPr id="66" name="Rectangle 65">
            <a:extLst>
              <a:ext uri="{FF2B5EF4-FFF2-40B4-BE49-F238E27FC236}">
                <a16:creationId xmlns:a16="http://schemas.microsoft.com/office/drawing/2014/main" id="{8146945C-5D4C-4F88-83B4-248086C70D41}"/>
              </a:ext>
            </a:extLst>
          </p:cNvPr>
          <p:cNvSpPr/>
          <p:nvPr userDrawn="1"/>
        </p:nvSpPr>
        <p:spPr>
          <a:xfrm>
            <a:off x="11550695" y="1838861"/>
            <a:ext cx="451405" cy="160655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PARCOURS</a:t>
            </a:r>
          </a:p>
        </p:txBody>
      </p:sp>
      <p:sp>
        <p:nvSpPr>
          <p:cNvPr id="68" name="Espace réservé du texte 25">
            <a:extLst>
              <a:ext uri="{FF2B5EF4-FFF2-40B4-BE49-F238E27FC236}">
                <a16:creationId xmlns:a16="http://schemas.microsoft.com/office/drawing/2014/main" id="{401A3630-F96C-46E2-BEE1-BDE7093F35B8}"/>
              </a:ext>
            </a:extLst>
          </p:cNvPr>
          <p:cNvSpPr>
            <a:spLocks noGrp="1"/>
          </p:cNvSpPr>
          <p:nvPr>
            <p:ph type="body" sz="quarter" idx="22" hasCustomPrompt="1"/>
          </p:nvPr>
        </p:nvSpPr>
        <p:spPr>
          <a:xfrm>
            <a:off x="745806" y="1305305"/>
            <a:ext cx="4914900"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69" name="Ellipse 68">
            <a:extLst>
              <a:ext uri="{FF2B5EF4-FFF2-40B4-BE49-F238E27FC236}">
                <a16:creationId xmlns:a16="http://schemas.microsoft.com/office/drawing/2014/main" id="{4314EB18-0952-42D9-81A4-24926B31D2CA}"/>
              </a:ext>
            </a:extLst>
          </p:cNvPr>
          <p:cNvSpPr/>
          <p:nvPr userDrawn="1"/>
        </p:nvSpPr>
        <p:spPr>
          <a:xfrm>
            <a:off x="6426078" y="1259161"/>
            <a:ext cx="468000" cy="468000"/>
          </a:xfrm>
          <a:prstGeom prst="ellipse">
            <a:avLst/>
          </a:prstGeom>
          <a:solidFill>
            <a:srgbClr val="0025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70" name="Espace réservé du texte 25">
            <a:extLst>
              <a:ext uri="{FF2B5EF4-FFF2-40B4-BE49-F238E27FC236}">
                <a16:creationId xmlns:a16="http://schemas.microsoft.com/office/drawing/2014/main" id="{3988B92E-3FCA-4A7A-AB32-C7D9092A57D7}"/>
              </a:ext>
            </a:extLst>
          </p:cNvPr>
          <p:cNvSpPr>
            <a:spLocks noGrp="1"/>
          </p:cNvSpPr>
          <p:nvPr>
            <p:ph type="body" sz="quarter" idx="23" hasCustomPrompt="1"/>
          </p:nvPr>
        </p:nvSpPr>
        <p:spPr>
          <a:xfrm>
            <a:off x="6409555"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sp>
        <p:nvSpPr>
          <p:cNvPr id="72" name="Espace réservé du texte 25">
            <a:extLst>
              <a:ext uri="{FF2B5EF4-FFF2-40B4-BE49-F238E27FC236}">
                <a16:creationId xmlns:a16="http://schemas.microsoft.com/office/drawing/2014/main" id="{3272B251-C36E-4D24-930D-A8BA58CF7C87}"/>
              </a:ext>
            </a:extLst>
          </p:cNvPr>
          <p:cNvSpPr>
            <a:spLocks noGrp="1"/>
          </p:cNvSpPr>
          <p:nvPr>
            <p:ph type="body" sz="quarter" idx="24" hasCustomPrompt="1"/>
          </p:nvPr>
        </p:nvSpPr>
        <p:spPr>
          <a:xfrm>
            <a:off x="6994806" y="1305305"/>
            <a:ext cx="5007294"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73" name="Rectangle 72">
            <a:extLst>
              <a:ext uri="{FF2B5EF4-FFF2-40B4-BE49-F238E27FC236}">
                <a16:creationId xmlns:a16="http://schemas.microsoft.com/office/drawing/2014/main" id="{6C51F8EA-79CA-42BC-B1EF-3DDFBC87AFCD}"/>
              </a:ext>
            </a:extLst>
          </p:cNvPr>
          <p:cNvSpPr/>
          <p:nvPr userDrawn="1"/>
        </p:nvSpPr>
        <p:spPr>
          <a:xfrm>
            <a:off x="11550695"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COMPÉTENCES</a:t>
            </a:r>
          </a:p>
        </p:txBody>
      </p:sp>
      <p:sp>
        <p:nvSpPr>
          <p:cNvPr id="74" name="Espace réservé du texte 71">
            <a:extLst>
              <a:ext uri="{FF2B5EF4-FFF2-40B4-BE49-F238E27FC236}">
                <a16:creationId xmlns:a16="http://schemas.microsoft.com/office/drawing/2014/main" id="{19A0BE80-ECED-4DE4-B34C-405D200B7536}"/>
              </a:ext>
            </a:extLst>
          </p:cNvPr>
          <p:cNvSpPr>
            <a:spLocks noGrp="1"/>
          </p:cNvSpPr>
          <p:nvPr>
            <p:ph type="body" sz="quarter" idx="25"/>
          </p:nvPr>
        </p:nvSpPr>
        <p:spPr>
          <a:xfrm>
            <a:off x="6387970" y="1856127"/>
            <a:ext cx="4978242" cy="1590675"/>
          </a:xfrm>
          <a:prstGeom prst="rect">
            <a:avLst/>
          </a:prstGeom>
          <a:ln w="19050">
            <a:solidFill>
              <a:srgbClr val="2B3962"/>
            </a:solidFill>
            <a:prstDash val="sysDot"/>
          </a:ln>
        </p:spPr>
        <p:txBody>
          <a:bodyPr anchor="ctr"/>
          <a:lstStyle>
            <a:lvl1pPr marL="228600" indent="-228600">
              <a:buClr>
                <a:srgbClr val="002542"/>
              </a:buClr>
              <a:buFont typeface="Wingdings" panose="05000000000000000000" pitchFamily="2" charset="2"/>
              <a:buChar char="§"/>
              <a:defRPr sz="1150">
                <a:latin typeface="+mn-lt"/>
              </a:defRPr>
            </a:lvl1pPr>
            <a:lvl2pPr marL="685800" indent="-228600">
              <a:buClr>
                <a:srgbClr val="002542"/>
              </a:buClr>
              <a:buFont typeface="Wingdings" panose="05000000000000000000" pitchFamily="2" charset="2"/>
              <a:buChar char="§"/>
              <a:defRPr sz="1150">
                <a:latin typeface="+mn-lt"/>
              </a:defRPr>
            </a:lvl2pPr>
            <a:lvl3pPr marL="1143000" indent="-228600">
              <a:buClr>
                <a:srgbClr val="002542"/>
              </a:buClr>
              <a:buFont typeface="Wingdings" panose="05000000000000000000" pitchFamily="2" charset="2"/>
              <a:buChar char="§"/>
              <a:defRPr sz="1150">
                <a:latin typeface="+mn-lt"/>
              </a:defRPr>
            </a:lvl3pPr>
            <a:lvl4pPr marL="1600200" indent="-228600">
              <a:buClr>
                <a:srgbClr val="002542"/>
              </a:buClr>
              <a:buFont typeface="Wingdings" panose="05000000000000000000" pitchFamily="2" charset="2"/>
              <a:buChar char="§"/>
              <a:defRPr sz="1150">
                <a:latin typeface="+mn-lt"/>
              </a:defRPr>
            </a:lvl4pPr>
            <a:lvl5pPr marL="2057400" indent="-228600">
              <a:buClr>
                <a:srgbClr val="002542"/>
              </a:buClr>
              <a:buFont typeface="Wingdings" panose="05000000000000000000" pitchFamily="2" charset="2"/>
              <a:buChar char="§"/>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75" name="Espace réservé du texte 71">
            <a:extLst>
              <a:ext uri="{FF2B5EF4-FFF2-40B4-BE49-F238E27FC236}">
                <a16:creationId xmlns:a16="http://schemas.microsoft.com/office/drawing/2014/main" id="{D79DB158-6EF8-478D-96B1-C936F7B9D04D}"/>
              </a:ext>
            </a:extLst>
          </p:cNvPr>
          <p:cNvSpPr>
            <a:spLocks noGrp="1"/>
          </p:cNvSpPr>
          <p:nvPr>
            <p:ph type="body" sz="quarter" idx="27"/>
          </p:nvPr>
        </p:nvSpPr>
        <p:spPr>
          <a:xfrm>
            <a:off x="6387970"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76" name="Rectangle 75">
            <a:extLst>
              <a:ext uri="{FF2B5EF4-FFF2-40B4-BE49-F238E27FC236}">
                <a16:creationId xmlns:a16="http://schemas.microsoft.com/office/drawing/2014/main" id="{F0BA32B7-64DA-4789-A263-75F19F8B0B95}"/>
              </a:ext>
            </a:extLst>
          </p:cNvPr>
          <p:cNvSpPr/>
          <p:nvPr userDrawn="1"/>
        </p:nvSpPr>
        <p:spPr>
          <a:xfrm>
            <a:off x="11550695" y="5819070"/>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002542"/>
                </a:solidFill>
                <a:cs typeface="Code Pro Bold"/>
              </a:rPr>
              <a:t>RÉFÉRENCES</a:t>
            </a:r>
          </a:p>
        </p:txBody>
      </p:sp>
      <p:sp>
        <p:nvSpPr>
          <p:cNvPr id="77" name="Rectangle 76">
            <a:extLst>
              <a:ext uri="{FF2B5EF4-FFF2-40B4-BE49-F238E27FC236}">
                <a16:creationId xmlns:a16="http://schemas.microsoft.com/office/drawing/2014/main" id="{427CC312-DDB7-49A8-AC3B-4F894335DCAA}"/>
              </a:ext>
            </a:extLst>
          </p:cNvPr>
          <p:cNvSpPr/>
          <p:nvPr userDrawn="1"/>
        </p:nvSpPr>
        <p:spPr>
          <a:xfrm>
            <a:off x="294476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MISSIONS</a:t>
            </a:r>
          </a:p>
        </p:txBody>
      </p:sp>
      <p:sp>
        <p:nvSpPr>
          <p:cNvPr id="78" name="Rectangle 77">
            <a:extLst>
              <a:ext uri="{FF2B5EF4-FFF2-40B4-BE49-F238E27FC236}">
                <a16:creationId xmlns:a16="http://schemas.microsoft.com/office/drawing/2014/main" id="{06F9A87F-A58A-4F9F-AE3F-CE2A3E9CCF66}"/>
              </a:ext>
            </a:extLst>
          </p:cNvPr>
          <p:cNvSpPr/>
          <p:nvPr userDrawn="1"/>
        </p:nvSpPr>
        <p:spPr>
          <a:xfrm>
            <a:off x="161647" y="1810657"/>
            <a:ext cx="451405" cy="160655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PARCOURS</a:t>
            </a:r>
          </a:p>
        </p:txBody>
      </p:sp>
      <p:sp>
        <p:nvSpPr>
          <p:cNvPr id="79" name="Rectangle 78">
            <a:extLst>
              <a:ext uri="{FF2B5EF4-FFF2-40B4-BE49-F238E27FC236}">
                <a16:creationId xmlns:a16="http://schemas.microsoft.com/office/drawing/2014/main" id="{D6AD86E6-F1BD-404D-A846-15F8D3D5653A}"/>
              </a:ext>
            </a:extLst>
          </p:cNvPr>
          <p:cNvSpPr/>
          <p:nvPr userDrawn="1"/>
        </p:nvSpPr>
        <p:spPr>
          <a:xfrm>
            <a:off x="16164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COMPÉTENCES</a:t>
            </a:r>
          </a:p>
        </p:txBody>
      </p:sp>
      <p:sp>
        <p:nvSpPr>
          <p:cNvPr id="80" name="Espace réservé du texte 71">
            <a:extLst>
              <a:ext uri="{FF2B5EF4-FFF2-40B4-BE49-F238E27FC236}">
                <a16:creationId xmlns:a16="http://schemas.microsoft.com/office/drawing/2014/main" id="{48C964F6-D244-403C-954D-C1DCCA9379F5}"/>
              </a:ext>
            </a:extLst>
          </p:cNvPr>
          <p:cNvSpPr>
            <a:spLocks noGrp="1"/>
          </p:cNvSpPr>
          <p:nvPr>
            <p:ph type="body" sz="quarter" idx="28"/>
          </p:nvPr>
        </p:nvSpPr>
        <p:spPr>
          <a:xfrm>
            <a:off x="719534" y="1814656"/>
            <a:ext cx="5075472" cy="1590675"/>
          </a:xfrm>
          <a:prstGeom prst="rect">
            <a:avLst/>
          </a:prstGeom>
          <a:ln w="19050">
            <a:solidFill>
              <a:srgbClr val="2B3962"/>
            </a:solidFill>
            <a:prstDash val="sysDot"/>
          </a:ln>
        </p:spPr>
        <p:txBody>
          <a:bodyPr anchor="ctr"/>
          <a:lstStyle>
            <a:lvl1pPr marL="171450" indent="-171450">
              <a:buClr>
                <a:srgbClr val="002542"/>
              </a:buClr>
              <a:buFont typeface="Wingdings" panose="05000000000000000000" pitchFamily="2" charset="2"/>
              <a:buChar char="§"/>
              <a:defRPr sz="1150">
                <a:latin typeface="+mn-lt"/>
              </a:defRPr>
            </a:lvl1pPr>
            <a:lvl2pPr marL="457200" indent="0">
              <a:buClr>
                <a:srgbClr val="002542"/>
              </a:buClr>
              <a:buFont typeface="Arial" panose="020B0604020202020204" pitchFamily="34" charset="0"/>
              <a:buNone/>
              <a:defRPr sz="1150">
                <a:latin typeface="+mn-lt"/>
              </a:defRPr>
            </a:lvl2pPr>
            <a:lvl3pPr marL="914400" indent="0">
              <a:buClr>
                <a:srgbClr val="002542"/>
              </a:buClr>
              <a:buFont typeface="Arial" panose="020B0604020202020204" pitchFamily="34" charset="0"/>
              <a:buNone/>
              <a:defRPr sz="1150">
                <a:latin typeface="+mn-lt"/>
              </a:defRPr>
            </a:lvl3pPr>
            <a:lvl4pPr marL="1371600" indent="0">
              <a:buClr>
                <a:srgbClr val="002542"/>
              </a:buClr>
              <a:buFont typeface="Arial" panose="020B0604020202020204" pitchFamily="34" charset="0"/>
              <a:buNone/>
              <a:defRPr sz="1150">
                <a:latin typeface="+mn-lt"/>
              </a:defRPr>
            </a:lvl4pPr>
            <a:lvl5pPr marL="1828800" indent="0">
              <a:buClr>
                <a:srgbClr val="002542"/>
              </a:buClr>
              <a:buFont typeface="Arial" panose="020B0604020202020204" pitchFamily="34" charset="0"/>
              <a:buNone/>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81" name="Espace réservé du texte 71">
            <a:extLst>
              <a:ext uri="{FF2B5EF4-FFF2-40B4-BE49-F238E27FC236}">
                <a16:creationId xmlns:a16="http://schemas.microsoft.com/office/drawing/2014/main" id="{7D2C8478-5D27-4876-92FB-AE08FDC9FE20}"/>
              </a:ext>
            </a:extLst>
          </p:cNvPr>
          <p:cNvSpPr>
            <a:spLocks noGrp="1"/>
          </p:cNvSpPr>
          <p:nvPr>
            <p:ph type="body" sz="quarter" idx="29"/>
          </p:nvPr>
        </p:nvSpPr>
        <p:spPr>
          <a:xfrm>
            <a:off x="3542851"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2" name="Espace réservé du texte 71">
            <a:extLst>
              <a:ext uri="{FF2B5EF4-FFF2-40B4-BE49-F238E27FC236}">
                <a16:creationId xmlns:a16="http://schemas.microsoft.com/office/drawing/2014/main" id="{069B2800-2563-4983-91B7-2A1E8482AE37}"/>
              </a:ext>
            </a:extLst>
          </p:cNvPr>
          <p:cNvSpPr>
            <a:spLocks noGrp="1"/>
          </p:cNvSpPr>
          <p:nvPr>
            <p:ph type="body" sz="quarter" idx="30"/>
          </p:nvPr>
        </p:nvSpPr>
        <p:spPr>
          <a:xfrm>
            <a:off x="716841"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3" name="Rectangle 82">
            <a:extLst>
              <a:ext uri="{FF2B5EF4-FFF2-40B4-BE49-F238E27FC236}">
                <a16:creationId xmlns:a16="http://schemas.microsoft.com/office/drawing/2014/main" id="{FDF71018-27AA-409B-ABD5-3748593BDAE6}"/>
              </a:ext>
            </a:extLst>
          </p:cNvPr>
          <p:cNvSpPr/>
          <p:nvPr userDrawn="1"/>
        </p:nvSpPr>
        <p:spPr>
          <a:xfrm>
            <a:off x="161647" y="5790866"/>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002542"/>
                </a:solidFill>
                <a:cs typeface="Code Pro Bold"/>
              </a:rPr>
              <a:t>RÉFÉRENCES</a:t>
            </a:r>
          </a:p>
        </p:txBody>
      </p:sp>
      <p:sp>
        <p:nvSpPr>
          <p:cNvPr id="84" name="Espace réservé du texte 71">
            <a:extLst>
              <a:ext uri="{FF2B5EF4-FFF2-40B4-BE49-F238E27FC236}">
                <a16:creationId xmlns:a16="http://schemas.microsoft.com/office/drawing/2014/main" id="{D903C355-B14D-4DF3-A215-BD281C03CCDF}"/>
              </a:ext>
            </a:extLst>
          </p:cNvPr>
          <p:cNvSpPr>
            <a:spLocks noGrp="1"/>
          </p:cNvSpPr>
          <p:nvPr>
            <p:ph type="body" sz="quarter" idx="31"/>
          </p:nvPr>
        </p:nvSpPr>
        <p:spPr>
          <a:xfrm>
            <a:off x="9114057"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5" name="Ellipse 84">
            <a:extLst>
              <a:ext uri="{FF2B5EF4-FFF2-40B4-BE49-F238E27FC236}">
                <a16:creationId xmlns:a16="http://schemas.microsoft.com/office/drawing/2014/main" id="{5E6A3711-2BBA-4979-BE49-5046310C7914}"/>
              </a:ext>
            </a:extLst>
          </p:cNvPr>
          <p:cNvSpPr/>
          <p:nvPr userDrawn="1"/>
        </p:nvSpPr>
        <p:spPr>
          <a:xfrm>
            <a:off x="167901" y="1246604"/>
            <a:ext cx="468000" cy="468000"/>
          </a:xfrm>
          <a:prstGeom prst="ellipse">
            <a:avLst/>
          </a:prstGeom>
          <a:solidFill>
            <a:srgbClr val="0025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86" name="Ellipse 85">
            <a:extLst>
              <a:ext uri="{FF2B5EF4-FFF2-40B4-BE49-F238E27FC236}">
                <a16:creationId xmlns:a16="http://schemas.microsoft.com/office/drawing/2014/main" id="{530EFA00-9BE5-4DC1-AA8A-0405D1AFF830}"/>
              </a:ext>
            </a:extLst>
          </p:cNvPr>
          <p:cNvSpPr/>
          <p:nvPr userDrawn="1"/>
        </p:nvSpPr>
        <p:spPr>
          <a:xfrm>
            <a:off x="10844413" y="165600"/>
            <a:ext cx="1043597" cy="1001946"/>
          </a:xfrm>
          <a:prstGeom prst="ellipse">
            <a:avLst/>
          </a:prstGeom>
          <a:noFill/>
          <a:ln>
            <a:solidFill>
              <a:srgbClr val="699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tx1"/>
                </a:solidFill>
              </a:rPr>
              <a:t>PHOTO N&amp;B</a:t>
            </a:r>
            <a:endParaRPr lang="fr-FR" sz="1100" dirty="0">
              <a:solidFill>
                <a:schemeClr val="tx1"/>
              </a:solidFill>
            </a:endParaRPr>
          </a:p>
        </p:txBody>
      </p:sp>
      <p:sp>
        <p:nvSpPr>
          <p:cNvPr id="87" name="Ellipse 86">
            <a:extLst>
              <a:ext uri="{FF2B5EF4-FFF2-40B4-BE49-F238E27FC236}">
                <a16:creationId xmlns:a16="http://schemas.microsoft.com/office/drawing/2014/main" id="{D5A97CD9-F283-4426-AB5B-B84653D50A07}"/>
              </a:ext>
            </a:extLst>
          </p:cNvPr>
          <p:cNvSpPr/>
          <p:nvPr userDrawn="1"/>
        </p:nvSpPr>
        <p:spPr>
          <a:xfrm>
            <a:off x="4659384" y="177186"/>
            <a:ext cx="1043597" cy="1001946"/>
          </a:xfrm>
          <a:prstGeom prst="ellipse">
            <a:avLst/>
          </a:prstGeom>
          <a:noFill/>
          <a:ln>
            <a:solidFill>
              <a:srgbClr val="699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PHOTO N&amp;B</a:t>
            </a:r>
          </a:p>
        </p:txBody>
      </p:sp>
      <p:sp>
        <p:nvSpPr>
          <p:cNvPr id="88" name="Espace réservé du texte 25">
            <a:extLst>
              <a:ext uri="{FF2B5EF4-FFF2-40B4-BE49-F238E27FC236}">
                <a16:creationId xmlns:a16="http://schemas.microsoft.com/office/drawing/2014/main" id="{8AE4A7B4-79CA-4553-A080-BAC1C447D6C6}"/>
              </a:ext>
            </a:extLst>
          </p:cNvPr>
          <p:cNvSpPr>
            <a:spLocks noGrp="1"/>
          </p:cNvSpPr>
          <p:nvPr>
            <p:ph type="body" sz="quarter" idx="32" hasCustomPrompt="1"/>
          </p:nvPr>
        </p:nvSpPr>
        <p:spPr>
          <a:xfrm>
            <a:off x="137038"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pic>
        <p:nvPicPr>
          <p:cNvPr id="89" name="Picture 6">
            <a:extLst>
              <a:ext uri="{FF2B5EF4-FFF2-40B4-BE49-F238E27FC236}">
                <a16:creationId xmlns:a16="http://schemas.microsoft.com/office/drawing/2014/main" id="{DF5B865D-CADC-4E7E-9A13-8D51533A1DEE}"/>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37038" y="290477"/>
            <a:ext cx="376096" cy="37609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a:extLst>
              <a:ext uri="{FF2B5EF4-FFF2-40B4-BE49-F238E27FC236}">
                <a16:creationId xmlns:a16="http://schemas.microsoft.com/office/drawing/2014/main" id="{8545E4EE-DBF3-490B-8D65-7F37FD07BA87}"/>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6364793" y="290477"/>
            <a:ext cx="376096" cy="376096"/>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E9262E18-F446-457E-B6D9-B1AE9A7ECFF3}"/>
              </a:ext>
            </a:extLst>
          </p:cNvPr>
          <p:cNvSpPr/>
          <p:nvPr userDrawn="1"/>
        </p:nvSpPr>
        <p:spPr>
          <a:xfrm>
            <a:off x="6040091" y="0"/>
            <a:ext cx="111818" cy="6858000"/>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F0"/>
              </a:solidFill>
            </a:endParaRPr>
          </a:p>
        </p:txBody>
      </p:sp>
    </p:spTree>
    <p:extLst>
      <p:ext uri="{BB962C8B-B14F-4D97-AF65-F5344CB8AC3E}">
        <p14:creationId xmlns:p14="http://schemas.microsoft.com/office/powerpoint/2010/main" val="4237296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7" name="Cadre 6">
            <a:extLst>
              <a:ext uri="{FF2B5EF4-FFF2-40B4-BE49-F238E27FC236}">
                <a16:creationId xmlns:a16="http://schemas.microsoft.com/office/drawing/2014/main" id="{29253BD2-62B4-8152-6E63-A1A996781B23}"/>
              </a:ext>
            </a:extLst>
          </p:cNvPr>
          <p:cNvSpPr/>
          <p:nvPr userDrawn="1"/>
        </p:nvSpPr>
        <p:spPr>
          <a:xfrm>
            <a:off x="3083440" y="0"/>
            <a:ext cx="9108559"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0DFD146-A525-43C4-AC20-3823B3657D8F}"/>
              </a:ext>
            </a:extLst>
          </p:cNvPr>
          <p:cNvSpPr/>
          <p:nvPr userDrawn="1"/>
        </p:nvSpPr>
        <p:spPr>
          <a:xfrm>
            <a:off x="442911" y="533710"/>
            <a:ext cx="4114799" cy="540178"/>
          </a:xfrm>
          <a:prstGeom prst="rect">
            <a:avLst/>
          </a:prstGeom>
          <a:solidFill>
            <a:srgbClr val="002542"/>
          </a:solidFill>
          <a:ln w="12700">
            <a:solidFill>
              <a:schemeClr val="bg1"/>
            </a:solidFill>
          </a:ln>
        </p:spPr>
        <p:txBody>
          <a:bodyPr anchor="ct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BUDGET</a:t>
            </a:r>
          </a:p>
        </p:txBody>
      </p:sp>
    </p:spTree>
    <p:extLst>
      <p:ext uri="{BB962C8B-B14F-4D97-AF65-F5344CB8AC3E}">
        <p14:creationId xmlns:p14="http://schemas.microsoft.com/office/powerpoint/2010/main" val="3543556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D94FE7D-CB28-4179-B306-C68B2E8C8CEA}"/>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4A4C10F6-4ED5-4DFF-9556-73D5955271F1}"/>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6" name="Image 5" descr="Une image contenant texte, intérieur, mur&#10;&#10;Description générée automatiquement">
            <a:extLst>
              <a:ext uri="{FF2B5EF4-FFF2-40B4-BE49-F238E27FC236}">
                <a16:creationId xmlns:a16="http://schemas.microsoft.com/office/drawing/2014/main" id="{33525DAC-CA5B-4F65-907D-065C4C46854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1" r="10358" b="36381"/>
          <a:stretch/>
        </p:blipFill>
        <p:spPr>
          <a:xfrm>
            <a:off x="381963" y="383507"/>
            <a:ext cx="11430775" cy="5408333"/>
          </a:xfrm>
          <a:prstGeom prst="rect">
            <a:avLst/>
          </a:prstGeom>
        </p:spPr>
      </p:pic>
      <p:sp>
        <p:nvSpPr>
          <p:cNvPr id="8" name="Rectangle 7">
            <a:extLst>
              <a:ext uri="{FF2B5EF4-FFF2-40B4-BE49-F238E27FC236}">
                <a16:creationId xmlns:a16="http://schemas.microsoft.com/office/drawing/2014/main" id="{0E031E1D-6640-412E-B1A8-A58C0D4574EF}"/>
              </a:ext>
            </a:extLst>
          </p:cNvPr>
          <p:cNvSpPr/>
          <p:nvPr userDrawn="1"/>
        </p:nvSpPr>
        <p:spPr>
          <a:xfrm>
            <a:off x="332961" y="5803416"/>
            <a:ext cx="11526078" cy="56970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rgbClr val="002542"/>
                </a:solidFill>
                <a:effectLst/>
                <a:latin typeface="Arial" panose="020B0604020202020204" pitchFamily="34" charset="0"/>
                <a:cs typeface="Arial" panose="020B0604020202020204" pitchFamily="34" charset="0"/>
              </a:rPr>
              <a:t>8 rue Blaise Pascal - 92200 Neuilly Sur Seine - 01.46.40.66.70</a:t>
            </a:r>
            <a:r>
              <a:rPr lang="fr-FR" sz="1400" u="none" strike="noStrike">
                <a:solidFill>
                  <a:srgbClr val="002542"/>
                </a:solidFill>
                <a:effectLst/>
                <a:latin typeface="Arial" panose="020B0604020202020204" pitchFamily="34" charset="0"/>
                <a:cs typeface="Arial" panose="020B0604020202020204" pitchFamily="34" charset="0"/>
              </a:rPr>
              <a:t> - </a:t>
            </a:r>
            <a:r>
              <a:rPr lang="fr-FR" sz="1400" u="none" strike="noStrike">
                <a:solidFill>
                  <a:srgbClr val="002542"/>
                </a:solidFill>
                <a:effectLst/>
                <a:latin typeface="Arial" panose="020B0604020202020204" pitchFamily="34" charset="0"/>
                <a:cs typeface="Arial" panose="020B0604020202020204" pitchFamily="34" charset="0"/>
                <a:hlinkClick r:id="rId4" tooltip="http://www.oconnection.fr/">
                  <a:extLst>
                    <a:ext uri="{A12FA001-AC4F-418D-AE19-62706E023703}">
                      <ahyp:hlinkClr xmlns:ahyp="http://schemas.microsoft.com/office/drawing/2018/hyperlinkcolor" val="tx"/>
                    </a:ext>
                  </a:extLst>
                </a:hlinkClick>
              </a:rPr>
              <a:t>www.oconnection.fr</a:t>
            </a:r>
            <a:endParaRPr lang="fr-FR" sz="1400">
              <a:solidFill>
                <a:srgbClr val="00254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1018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apositive de titre">
    <p:bg>
      <p:bgRef idx="1001">
        <a:schemeClr val="bg1"/>
      </p:bgRef>
    </p:bg>
    <p:spTree>
      <p:nvGrpSpPr>
        <p:cNvPr id="1" name=""/>
        <p:cNvGrpSpPr/>
        <p:nvPr/>
      </p:nvGrpSpPr>
      <p:grpSpPr>
        <a:xfrm>
          <a:off x="0" y="0"/>
          <a:ext cx="0" cy="0"/>
          <a:chOff x="0" y="0"/>
          <a:chExt cx="0" cy="0"/>
        </a:xfrm>
      </p:grpSpPr>
      <p:pic>
        <p:nvPicPr>
          <p:cNvPr id="1028" name="Picture 4" descr="Paris' Night Tour: The City of Lights">
            <a:extLst>
              <a:ext uri="{FF2B5EF4-FFF2-40B4-BE49-F238E27FC236}">
                <a16:creationId xmlns:a16="http://schemas.microsoft.com/office/drawing/2014/main" id="{636C7311-AEB3-7C00-EC21-F4770E3FBD11}"/>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3294" r="13294" b="5282"/>
          <a:stretch/>
        </p:blipFill>
        <p:spPr bwMode="auto">
          <a:xfrm>
            <a:off x="4715131" y="371765"/>
            <a:ext cx="7112634" cy="6117935"/>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que 8">
            <a:extLst>
              <a:ext uri="{FF2B5EF4-FFF2-40B4-BE49-F238E27FC236}">
                <a16:creationId xmlns:a16="http://schemas.microsoft.com/office/drawing/2014/main" id="{945773E4-02B6-DF31-F842-7F0777ED365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11360" y="4197611"/>
            <a:ext cx="2762830" cy="2762830"/>
          </a:xfrm>
          <a:prstGeom prst="rect">
            <a:avLst/>
          </a:prstGeom>
        </p:spPr>
      </p:pic>
      <p:pic>
        <p:nvPicPr>
          <p:cNvPr id="15" name="Image 14" descr="Une image contenant texte&#10;&#10;Description générée automatiquement">
            <a:extLst>
              <a:ext uri="{FF2B5EF4-FFF2-40B4-BE49-F238E27FC236}">
                <a16:creationId xmlns:a16="http://schemas.microsoft.com/office/drawing/2014/main" id="{E0B47921-44BE-2E4A-95B9-DECC5388908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329" y="5849351"/>
            <a:ext cx="3053246" cy="708879"/>
          </a:xfrm>
          <a:prstGeom prst="rect">
            <a:avLst/>
          </a:prstGeom>
        </p:spPr>
      </p:pic>
      <p:sp>
        <p:nvSpPr>
          <p:cNvPr id="20" name="Titre 19">
            <a:extLst>
              <a:ext uri="{FF2B5EF4-FFF2-40B4-BE49-F238E27FC236}">
                <a16:creationId xmlns:a16="http://schemas.microsoft.com/office/drawing/2014/main" id="{A67D1190-9C0E-3B45-90BE-E8F5282D2881}"/>
              </a:ext>
            </a:extLst>
          </p:cNvPr>
          <p:cNvSpPr>
            <a:spLocks noGrp="1"/>
          </p:cNvSpPr>
          <p:nvPr>
            <p:ph type="title" hasCustomPrompt="1"/>
          </p:nvPr>
        </p:nvSpPr>
        <p:spPr>
          <a:xfrm>
            <a:off x="615098" y="2867201"/>
            <a:ext cx="4282913" cy="1123599"/>
          </a:xfrm>
          <a:prstGeom prst="rect">
            <a:avLst/>
          </a:prstGeom>
        </p:spPr>
        <p:txBody>
          <a:bodyPr/>
          <a:lstStyle>
            <a:lvl1pPr>
              <a:defRPr sz="2800" b="0" i="0" spc="300">
                <a:solidFill>
                  <a:srgbClr val="03061E"/>
                </a:solidFill>
                <a:latin typeface="Arial" panose="020B0604020202020204" pitchFamily="34" charset="0"/>
                <a:ea typeface="Arial" panose="020B0604020202020204" pitchFamily="34" charset="0"/>
                <a:cs typeface="Arial" panose="020B0604020202020204" pitchFamily="34" charset="0"/>
              </a:defRPr>
            </a:lvl1pPr>
          </a:lstStyle>
          <a:p>
            <a:r>
              <a:rPr lang="fr-FR"/>
              <a:t>INSÉRER </a:t>
            </a:r>
            <a:br>
              <a:rPr lang="fr-FR"/>
            </a:br>
            <a:r>
              <a:rPr lang="fr-FR"/>
              <a:t>LE TITRE DE LA RECOMMANDATION</a:t>
            </a:r>
            <a:br>
              <a:rPr lang="fr-FR"/>
            </a:br>
            <a:br>
              <a:rPr lang="fr-FR"/>
            </a:br>
            <a:endParaRPr lang="fr-FR"/>
          </a:p>
        </p:txBody>
      </p:sp>
      <p:cxnSp>
        <p:nvCxnSpPr>
          <p:cNvPr id="5" name="Connecteur droit 4">
            <a:extLst>
              <a:ext uri="{FF2B5EF4-FFF2-40B4-BE49-F238E27FC236}">
                <a16:creationId xmlns:a16="http://schemas.microsoft.com/office/drawing/2014/main" id="{68663127-15F3-9549-B3E5-C059DE0893DE}"/>
              </a:ext>
            </a:extLst>
          </p:cNvPr>
          <p:cNvCxnSpPr>
            <a:cxnSpLocks/>
          </p:cNvCxnSpPr>
          <p:nvPr userDrawn="1"/>
        </p:nvCxnSpPr>
        <p:spPr>
          <a:xfrm>
            <a:off x="377207" y="1625600"/>
            <a:ext cx="0" cy="4326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32576B3B-69E0-F678-51CE-314D29FE876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32620" y="368301"/>
            <a:ext cx="1283398" cy="1127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8889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53557FD-50BC-7148-3D02-6FCC683B866A}"/>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506" t="-324" r="55724" b="324"/>
          <a:stretch/>
        </p:blipFill>
        <p:spPr bwMode="auto">
          <a:xfrm>
            <a:off x="4038599" y="589903"/>
            <a:ext cx="3859847" cy="58892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EEE7B0D-765B-0634-B251-81BE559E4D01}"/>
              </a:ext>
            </a:extLst>
          </p:cNvPr>
          <p:cNvSpPr/>
          <p:nvPr userDrawn="1"/>
        </p:nvSpPr>
        <p:spPr>
          <a:xfrm>
            <a:off x="3442057" y="1475762"/>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1</a:t>
            </a:r>
          </a:p>
        </p:txBody>
      </p:sp>
      <p:sp>
        <p:nvSpPr>
          <p:cNvPr id="40" name="Rectangle 39">
            <a:extLst>
              <a:ext uri="{FF2B5EF4-FFF2-40B4-BE49-F238E27FC236}">
                <a16:creationId xmlns:a16="http://schemas.microsoft.com/office/drawing/2014/main" id="{5CD0AAB5-A122-76A9-B455-50973DCBEB0A}"/>
              </a:ext>
            </a:extLst>
          </p:cNvPr>
          <p:cNvSpPr/>
          <p:nvPr userDrawn="1"/>
        </p:nvSpPr>
        <p:spPr>
          <a:xfrm>
            <a:off x="3411019" y="2969411"/>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2</a:t>
            </a:r>
          </a:p>
        </p:txBody>
      </p:sp>
      <p:sp>
        <p:nvSpPr>
          <p:cNvPr id="41" name="Rectangle 40">
            <a:extLst>
              <a:ext uri="{FF2B5EF4-FFF2-40B4-BE49-F238E27FC236}">
                <a16:creationId xmlns:a16="http://schemas.microsoft.com/office/drawing/2014/main" id="{3ABDCEEC-EEFE-3A3E-8910-1DE20C0C50C3}"/>
              </a:ext>
            </a:extLst>
          </p:cNvPr>
          <p:cNvSpPr/>
          <p:nvPr userDrawn="1"/>
        </p:nvSpPr>
        <p:spPr>
          <a:xfrm>
            <a:off x="3426637" y="4482609"/>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3</a:t>
            </a:r>
          </a:p>
        </p:txBody>
      </p:sp>
      <p:sp>
        <p:nvSpPr>
          <p:cNvPr id="3" name="Espace réservé du pied de page 2">
            <a:extLst>
              <a:ext uri="{FF2B5EF4-FFF2-40B4-BE49-F238E27FC236}">
                <a16:creationId xmlns:a16="http://schemas.microsoft.com/office/drawing/2014/main" id="{49D2DBA4-4E1D-74AF-3418-034211CC24E2}"/>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926D029-20C4-55AE-659D-06D4C82B8881}"/>
              </a:ext>
            </a:extLst>
          </p:cNvPr>
          <p:cNvSpPr>
            <a:spLocks noGrp="1"/>
          </p:cNvSpPr>
          <p:nvPr>
            <p:ph type="sldNum" sz="quarter" idx="11"/>
          </p:nvPr>
        </p:nvSpPr>
        <p:spPr/>
        <p:txBody>
          <a:bodyPr/>
          <a:lstStyle/>
          <a:p>
            <a:fld id="{8704FDD2-C1C5-4EFA-B8D1-39DD10F3E2CD}" type="slidenum">
              <a:rPr lang="fr-FR" smtClean="0"/>
              <a:pPr/>
              <a:t>‹N°›</a:t>
            </a:fld>
            <a:endParaRPr lang="fr-FR"/>
          </a:p>
        </p:txBody>
      </p:sp>
      <p:cxnSp>
        <p:nvCxnSpPr>
          <p:cNvPr id="8" name="Connecteur droit 7">
            <a:extLst>
              <a:ext uri="{FF2B5EF4-FFF2-40B4-BE49-F238E27FC236}">
                <a16:creationId xmlns:a16="http://schemas.microsoft.com/office/drawing/2014/main" id="{E3439C5C-2F5D-CFFC-5906-3EA438C9255F}"/>
              </a:ext>
            </a:extLst>
          </p:cNvPr>
          <p:cNvCxnSpPr/>
          <p:nvPr userDrawn="1"/>
        </p:nvCxnSpPr>
        <p:spPr>
          <a:xfrm>
            <a:off x="7985452" y="1504980"/>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5DE8E11C-14E5-50CA-8BA3-83485A275651}"/>
              </a:ext>
            </a:extLst>
          </p:cNvPr>
          <p:cNvSpPr>
            <a:spLocks noGrp="1"/>
          </p:cNvSpPr>
          <p:nvPr>
            <p:ph type="body" sz="quarter" idx="12" hasCustomPrompt="1"/>
          </p:nvPr>
        </p:nvSpPr>
        <p:spPr>
          <a:xfrm>
            <a:off x="8610600" y="1747894"/>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15" name="Connecteur droit 14">
            <a:extLst>
              <a:ext uri="{FF2B5EF4-FFF2-40B4-BE49-F238E27FC236}">
                <a16:creationId xmlns:a16="http://schemas.microsoft.com/office/drawing/2014/main" id="{18DCB148-3F3F-A1D7-34B4-0F981D0E2A41}"/>
              </a:ext>
            </a:extLst>
          </p:cNvPr>
          <p:cNvCxnSpPr/>
          <p:nvPr userDrawn="1"/>
        </p:nvCxnSpPr>
        <p:spPr>
          <a:xfrm>
            <a:off x="7987928" y="2989253"/>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Espace réservé du texte 11">
            <a:extLst>
              <a:ext uri="{FF2B5EF4-FFF2-40B4-BE49-F238E27FC236}">
                <a16:creationId xmlns:a16="http://schemas.microsoft.com/office/drawing/2014/main" id="{B29539C2-73BF-6343-65D6-64B32AF34E47}"/>
              </a:ext>
            </a:extLst>
          </p:cNvPr>
          <p:cNvSpPr>
            <a:spLocks noGrp="1"/>
          </p:cNvSpPr>
          <p:nvPr>
            <p:ph type="body" sz="quarter" idx="15" hasCustomPrompt="1"/>
          </p:nvPr>
        </p:nvSpPr>
        <p:spPr>
          <a:xfrm>
            <a:off x="8610600" y="3245501"/>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3" name="Connecteur droit 22">
            <a:extLst>
              <a:ext uri="{FF2B5EF4-FFF2-40B4-BE49-F238E27FC236}">
                <a16:creationId xmlns:a16="http://schemas.microsoft.com/office/drawing/2014/main" id="{EEADC168-20F0-8812-005B-5BCA54870C19}"/>
              </a:ext>
            </a:extLst>
          </p:cNvPr>
          <p:cNvCxnSpPr/>
          <p:nvPr userDrawn="1"/>
        </p:nvCxnSpPr>
        <p:spPr>
          <a:xfrm>
            <a:off x="3939866" y="1468286"/>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4" name="Espace réservé du texte 11">
            <a:extLst>
              <a:ext uri="{FF2B5EF4-FFF2-40B4-BE49-F238E27FC236}">
                <a16:creationId xmlns:a16="http://schemas.microsoft.com/office/drawing/2014/main" id="{DD4FF6BB-3535-62BA-1159-2BC9995EC723}"/>
              </a:ext>
            </a:extLst>
          </p:cNvPr>
          <p:cNvSpPr>
            <a:spLocks noGrp="1"/>
          </p:cNvSpPr>
          <p:nvPr>
            <p:ph type="body" sz="quarter" idx="21" hasCustomPrompt="1"/>
          </p:nvPr>
        </p:nvSpPr>
        <p:spPr>
          <a:xfrm>
            <a:off x="371475" y="1708302"/>
            <a:ext cx="2989365"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7" name="Connecteur droit 26">
            <a:extLst>
              <a:ext uri="{FF2B5EF4-FFF2-40B4-BE49-F238E27FC236}">
                <a16:creationId xmlns:a16="http://schemas.microsoft.com/office/drawing/2014/main" id="{F3E4AFCF-DF15-64D7-2F5F-686FE7630247}"/>
              </a:ext>
            </a:extLst>
          </p:cNvPr>
          <p:cNvCxnSpPr/>
          <p:nvPr userDrawn="1"/>
        </p:nvCxnSpPr>
        <p:spPr>
          <a:xfrm>
            <a:off x="3937956" y="2972997"/>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8" name="Espace réservé du texte 11">
            <a:extLst>
              <a:ext uri="{FF2B5EF4-FFF2-40B4-BE49-F238E27FC236}">
                <a16:creationId xmlns:a16="http://schemas.microsoft.com/office/drawing/2014/main" id="{E66473BB-1518-A886-7371-639B23CCFC72}"/>
              </a:ext>
            </a:extLst>
          </p:cNvPr>
          <p:cNvSpPr>
            <a:spLocks noGrp="1"/>
          </p:cNvSpPr>
          <p:nvPr>
            <p:ph type="body" sz="quarter" idx="24" hasCustomPrompt="1"/>
          </p:nvPr>
        </p:nvSpPr>
        <p:spPr>
          <a:xfrm>
            <a:off x="371475" y="3247505"/>
            <a:ext cx="2951359" cy="351380"/>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2" name="Espace réservé du texte 11">
            <a:extLst>
              <a:ext uri="{FF2B5EF4-FFF2-40B4-BE49-F238E27FC236}">
                <a16:creationId xmlns:a16="http://schemas.microsoft.com/office/drawing/2014/main" id="{C69F1848-1F4E-0AF4-30A4-FF9237C5CB68}"/>
              </a:ext>
            </a:extLst>
          </p:cNvPr>
          <p:cNvSpPr>
            <a:spLocks noGrp="1"/>
          </p:cNvSpPr>
          <p:nvPr>
            <p:ph type="body" sz="quarter" idx="27" hasCustomPrompt="1"/>
          </p:nvPr>
        </p:nvSpPr>
        <p:spPr>
          <a:xfrm>
            <a:off x="391021" y="4731349"/>
            <a:ext cx="2951359"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35" name="Connecteur droit 34">
            <a:extLst>
              <a:ext uri="{FF2B5EF4-FFF2-40B4-BE49-F238E27FC236}">
                <a16:creationId xmlns:a16="http://schemas.microsoft.com/office/drawing/2014/main" id="{31D66A65-F93C-FC25-CC5F-6328A325E10A}"/>
              </a:ext>
            </a:extLst>
          </p:cNvPr>
          <p:cNvCxnSpPr/>
          <p:nvPr userDrawn="1"/>
        </p:nvCxnSpPr>
        <p:spPr>
          <a:xfrm>
            <a:off x="7987928" y="4512127"/>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Espace réservé du texte 11">
            <a:extLst>
              <a:ext uri="{FF2B5EF4-FFF2-40B4-BE49-F238E27FC236}">
                <a16:creationId xmlns:a16="http://schemas.microsoft.com/office/drawing/2014/main" id="{C312B6ED-BCEF-DF53-AACF-5EDAC24F4B76}"/>
              </a:ext>
            </a:extLst>
          </p:cNvPr>
          <p:cNvSpPr>
            <a:spLocks noGrp="1"/>
          </p:cNvSpPr>
          <p:nvPr>
            <p:ph type="body" sz="quarter" idx="30" hasCustomPrompt="1"/>
          </p:nvPr>
        </p:nvSpPr>
        <p:spPr>
          <a:xfrm>
            <a:off x="8572594" y="4755200"/>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9" name="Rectangle 38">
            <a:extLst>
              <a:ext uri="{FF2B5EF4-FFF2-40B4-BE49-F238E27FC236}">
                <a16:creationId xmlns:a16="http://schemas.microsoft.com/office/drawing/2014/main" id="{71C9E438-3F99-AB1A-877D-33D8720E8059}"/>
              </a:ext>
            </a:extLst>
          </p:cNvPr>
          <p:cNvSpPr/>
          <p:nvPr userDrawn="1"/>
        </p:nvSpPr>
        <p:spPr>
          <a:xfrm>
            <a:off x="4953000" y="368300"/>
            <a:ext cx="2286000" cy="422467"/>
          </a:xfrm>
          <a:prstGeom prst="rect">
            <a:avLst/>
          </a:prstGeom>
          <a:solidFill>
            <a:srgbClr val="03061E"/>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AGENDA</a:t>
            </a:r>
          </a:p>
        </p:txBody>
      </p:sp>
      <p:cxnSp>
        <p:nvCxnSpPr>
          <p:cNvPr id="45" name="Connecteur droit 44">
            <a:extLst>
              <a:ext uri="{FF2B5EF4-FFF2-40B4-BE49-F238E27FC236}">
                <a16:creationId xmlns:a16="http://schemas.microsoft.com/office/drawing/2014/main" id="{5C33CE71-FB2C-C9BE-2ECB-0028BDA1CB28}"/>
              </a:ext>
            </a:extLst>
          </p:cNvPr>
          <p:cNvCxnSpPr/>
          <p:nvPr userDrawn="1"/>
        </p:nvCxnSpPr>
        <p:spPr>
          <a:xfrm>
            <a:off x="3937574" y="4447131"/>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3F9261C-1A6C-D5B4-1918-42B95EBC60FF}"/>
              </a:ext>
            </a:extLst>
          </p:cNvPr>
          <p:cNvSpPr/>
          <p:nvPr userDrawn="1"/>
        </p:nvSpPr>
        <p:spPr>
          <a:xfrm>
            <a:off x="8025605" y="1504980"/>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4</a:t>
            </a:r>
          </a:p>
        </p:txBody>
      </p:sp>
      <p:sp>
        <p:nvSpPr>
          <p:cNvPr id="47" name="Rectangle 46">
            <a:extLst>
              <a:ext uri="{FF2B5EF4-FFF2-40B4-BE49-F238E27FC236}">
                <a16:creationId xmlns:a16="http://schemas.microsoft.com/office/drawing/2014/main" id="{175AC193-4F5E-3FAF-19D0-63200C1B437A}"/>
              </a:ext>
            </a:extLst>
          </p:cNvPr>
          <p:cNvSpPr/>
          <p:nvPr userDrawn="1"/>
        </p:nvSpPr>
        <p:spPr>
          <a:xfrm>
            <a:off x="8033093" y="2998929"/>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dirty="0">
                <a:solidFill>
                  <a:srgbClr val="03061E"/>
                </a:solidFill>
                <a:latin typeface="Gill Sans" panose="020B0502020104020203" pitchFamily="34" charset="-79"/>
                <a:cs typeface="Gill Sans" panose="020B0502020104020203" pitchFamily="34" charset="-79"/>
              </a:rPr>
              <a:t>5</a:t>
            </a:r>
          </a:p>
        </p:txBody>
      </p:sp>
      <p:sp>
        <p:nvSpPr>
          <p:cNvPr id="48" name="Rectangle 47">
            <a:extLst>
              <a:ext uri="{FF2B5EF4-FFF2-40B4-BE49-F238E27FC236}">
                <a16:creationId xmlns:a16="http://schemas.microsoft.com/office/drawing/2014/main" id="{EF5732CC-64CB-62B9-F144-FD3EEA3F2878}"/>
              </a:ext>
            </a:extLst>
          </p:cNvPr>
          <p:cNvSpPr/>
          <p:nvPr userDrawn="1"/>
        </p:nvSpPr>
        <p:spPr>
          <a:xfrm>
            <a:off x="8035544" y="4512127"/>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6</a:t>
            </a:r>
          </a:p>
        </p:txBody>
      </p:sp>
      <p:pic>
        <p:nvPicPr>
          <p:cNvPr id="43" name="Picture 6">
            <a:extLst>
              <a:ext uri="{FF2B5EF4-FFF2-40B4-BE49-F238E27FC236}">
                <a16:creationId xmlns:a16="http://schemas.microsoft.com/office/drawing/2014/main" id="{81FF4294-F0A8-73BD-0CD5-2FCBC1D31067}"/>
              </a:ext>
            </a:extLst>
          </p:cNvPr>
          <p:cNvPicPr>
            <a:picLocks noChangeAspect="1" noChangeArrowheads="1"/>
          </p:cNvPicPr>
          <p:nvPr userDrawn="1"/>
        </p:nvPicPr>
        <p:blipFill>
          <a:blip r:embed="rId4">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19565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pic>
        <p:nvPicPr>
          <p:cNvPr id="24" name="Graphique 23">
            <a:extLst>
              <a:ext uri="{FF2B5EF4-FFF2-40B4-BE49-F238E27FC236}">
                <a16:creationId xmlns:a16="http://schemas.microsoft.com/office/drawing/2014/main" id="{D1E30591-6B22-768F-963A-53BB01C1AF5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5765" y="-32076"/>
            <a:ext cx="2286235" cy="2233799"/>
          </a:xfrm>
          <a:prstGeom prst="rect">
            <a:avLst/>
          </a:prstGeom>
        </p:spPr>
      </p:pic>
      <p:pic>
        <p:nvPicPr>
          <p:cNvPr id="25" name="Graphique 24">
            <a:extLst>
              <a:ext uri="{FF2B5EF4-FFF2-40B4-BE49-F238E27FC236}">
                <a16:creationId xmlns:a16="http://schemas.microsoft.com/office/drawing/2014/main" id="{835875C3-5541-A57E-9B44-D4B0A8C33ED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1278" y="85615"/>
            <a:ext cx="2031263" cy="2031263"/>
          </a:xfrm>
          <a:prstGeom prst="rect">
            <a:avLst/>
          </a:prstGeom>
        </p:spPr>
      </p:pic>
      <p:pic>
        <p:nvPicPr>
          <p:cNvPr id="26" name="Graphique 25">
            <a:extLst>
              <a:ext uri="{FF2B5EF4-FFF2-40B4-BE49-F238E27FC236}">
                <a16:creationId xmlns:a16="http://schemas.microsoft.com/office/drawing/2014/main" id="{F0D72E2A-E031-447B-2400-BA8BF8DB9A0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8255" y="358718"/>
            <a:ext cx="431631" cy="1591112"/>
          </a:xfrm>
          <a:prstGeom prst="rect">
            <a:avLst/>
          </a:prstGeom>
        </p:spPr>
      </p:pic>
      <p:pic>
        <p:nvPicPr>
          <p:cNvPr id="27" name="Graphique 26">
            <a:extLst>
              <a:ext uri="{FF2B5EF4-FFF2-40B4-BE49-F238E27FC236}">
                <a16:creationId xmlns:a16="http://schemas.microsoft.com/office/drawing/2014/main" id="{65A79BF2-0C9A-751F-CE75-B860C611FD37}"/>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02409" y="318395"/>
            <a:ext cx="1201797" cy="1608038"/>
          </a:xfrm>
          <a:prstGeom prst="rect">
            <a:avLst/>
          </a:prstGeom>
        </p:spPr>
      </p:pic>
      <p:pic>
        <p:nvPicPr>
          <p:cNvPr id="28" name="Graphique 27">
            <a:extLst>
              <a:ext uri="{FF2B5EF4-FFF2-40B4-BE49-F238E27FC236}">
                <a16:creationId xmlns:a16="http://schemas.microsoft.com/office/drawing/2014/main" id="{1FFFC1BB-1A59-8CCE-D4BC-AF7535569780}"/>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19317" y="341791"/>
            <a:ext cx="1032530" cy="1624965"/>
          </a:xfrm>
          <a:prstGeom prst="rect">
            <a:avLst/>
          </a:prstGeom>
        </p:spPr>
      </p:pic>
      <p:pic>
        <p:nvPicPr>
          <p:cNvPr id="29" name="Graphique 28">
            <a:extLst>
              <a:ext uri="{FF2B5EF4-FFF2-40B4-BE49-F238E27FC236}">
                <a16:creationId xmlns:a16="http://schemas.microsoft.com/office/drawing/2014/main" id="{68B0B0D1-EC1F-2EBE-EBC4-E8945482A14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366958" y="360690"/>
            <a:ext cx="1235650" cy="1624965"/>
          </a:xfrm>
          <a:prstGeom prst="rect">
            <a:avLst/>
          </a:prstGeom>
        </p:spPr>
      </p:pic>
      <p:pic>
        <p:nvPicPr>
          <p:cNvPr id="30" name="Graphique 29">
            <a:extLst>
              <a:ext uri="{FF2B5EF4-FFF2-40B4-BE49-F238E27FC236}">
                <a16:creationId xmlns:a16="http://schemas.microsoft.com/office/drawing/2014/main" id="{88B16572-8307-13A8-8574-DAD788D7F2CC}"/>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3597" y="2523467"/>
            <a:ext cx="1252578" cy="1591112"/>
          </a:xfrm>
          <a:prstGeom prst="rect">
            <a:avLst/>
          </a:prstGeom>
        </p:spPr>
      </p:pic>
      <p:pic>
        <p:nvPicPr>
          <p:cNvPr id="31" name="Graphique 30">
            <a:extLst>
              <a:ext uri="{FF2B5EF4-FFF2-40B4-BE49-F238E27FC236}">
                <a16:creationId xmlns:a16="http://schemas.microsoft.com/office/drawing/2014/main" id="{6E08087D-A710-6798-28C1-9CA8B45322F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343809" y="2585525"/>
            <a:ext cx="1091773" cy="1608038"/>
          </a:xfrm>
          <a:prstGeom prst="rect">
            <a:avLst/>
          </a:prstGeom>
        </p:spPr>
      </p:pic>
      <p:pic>
        <p:nvPicPr>
          <p:cNvPr id="32" name="Graphique 31">
            <a:extLst>
              <a:ext uri="{FF2B5EF4-FFF2-40B4-BE49-F238E27FC236}">
                <a16:creationId xmlns:a16="http://schemas.microsoft.com/office/drawing/2014/main" id="{BEA8937F-F893-783B-1898-8EA32363D824}"/>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382193" y="2500680"/>
            <a:ext cx="1244114" cy="1633428"/>
          </a:xfrm>
          <a:prstGeom prst="rect">
            <a:avLst/>
          </a:prstGeom>
        </p:spPr>
      </p:pic>
      <p:pic>
        <p:nvPicPr>
          <p:cNvPr id="33" name="Graphique 32">
            <a:extLst>
              <a:ext uri="{FF2B5EF4-FFF2-40B4-BE49-F238E27FC236}">
                <a16:creationId xmlns:a16="http://schemas.microsoft.com/office/drawing/2014/main" id="{847F49EC-0285-3DBD-06E2-F2378129D96D}"/>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83500" y="4743943"/>
            <a:ext cx="1201797" cy="1608038"/>
          </a:xfrm>
          <a:prstGeom prst="rect">
            <a:avLst/>
          </a:prstGeom>
        </p:spPr>
      </p:pic>
      <p:pic>
        <p:nvPicPr>
          <p:cNvPr id="34" name="Graphique 33">
            <a:extLst>
              <a:ext uri="{FF2B5EF4-FFF2-40B4-BE49-F238E27FC236}">
                <a16:creationId xmlns:a16="http://schemas.microsoft.com/office/drawing/2014/main" id="{101A37A9-1B33-9CA7-50CC-540122848F1B}"/>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424759" y="4727016"/>
            <a:ext cx="1235650" cy="1624965"/>
          </a:xfrm>
          <a:prstGeom prst="rect">
            <a:avLst/>
          </a:prstGeom>
        </p:spPr>
      </p:pic>
      <p:pic>
        <p:nvPicPr>
          <p:cNvPr id="35" name="Graphique 34">
            <a:extLst>
              <a:ext uri="{FF2B5EF4-FFF2-40B4-BE49-F238E27FC236}">
                <a16:creationId xmlns:a16="http://schemas.microsoft.com/office/drawing/2014/main" id="{374DD740-1530-E688-B791-0E15BB06512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332435" y="4615458"/>
            <a:ext cx="1244114" cy="1633428"/>
          </a:xfrm>
          <a:prstGeom prst="rect">
            <a:avLst/>
          </a:prstGeom>
        </p:spPr>
      </p:pic>
      <p:pic>
        <p:nvPicPr>
          <p:cNvPr id="36" name="Graphique 35">
            <a:extLst>
              <a:ext uri="{FF2B5EF4-FFF2-40B4-BE49-F238E27FC236}">
                <a16:creationId xmlns:a16="http://schemas.microsoft.com/office/drawing/2014/main" id="{EAC598C6-B761-09DD-4FA1-126EBBC5984F}"/>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098377" y="2355407"/>
            <a:ext cx="6093623" cy="520497"/>
          </a:xfrm>
          <a:prstGeom prst="rect">
            <a:avLst/>
          </a:prstGeom>
        </p:spPr>
      </p:pic>
      <p:pic>
        <p:nvPicPr>
          <p:cNvPr id="37" name="Graphique 36">
            <a:extLst>
              <a:ext uri="{FF2B5EF4-FFF2-40B4-BE49-F238E27FC236}">
                <a16:creationId xmlns:a16="http://schemas.microsoft.com/office/drawing/2014/main" id="{32E0121A-9900-51CA-35F6-4CACD328F034}"/>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94093" y="4575451"/>
            <a:ext cx="3628474" cy="343898"/>
          </a:xfrm>
          <a:prstGeom prst="rect">
            <a:avLst/>
          </a:prstGeom>
        </p:spPr>
      </p:pic>
      <p:pic>
        <p:nvPicPr>
          <p:cNvPr id="38" name="Graphique 37">
            <a:extLst>
              <a:ext uri="{FF2B5EF4-FFF2-40B4-BE49-F238E27FC236}">
                <a16:creationId xmlns:a16="http://schemas.microsoft.com/office/drawing/2014/main" id="{E20F8924-51E2-D665-ECEA-E7260798BC48}"/>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494092" y="5884003"/>
            <a:ext cx="3628473" cy="311012"/>
          </a:xfrm>
          <a:prstGeom prst="rect">
            <a:avLst/>
          </a:prstGeom>
        </p:spPr>
      </p:pic>
      <p:pic>
        <p:nvPicPr>
          <p:cNvPr id="39" name="Graphique 38">
            <a:extLst>
              <a:ext uri="{FF2B5EF4-FFF2-40B4-BE49-F238E27FC236}">
                <a16:creationId xmlns:a16="http://schemas.microsoft.com/office/drawing/2014/main" id="{E0F2621C-2B95-2EA6-1D60-FF21B51F2B66}"/>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494094" y="5073033"/>
            <a:ext cx="3628474" cy="592996"/>
          </a:xfrm>
          <a:prstGeom prst="rect">
            <a:avLst/>
          </a:prstGeom>
        </p:spPr>
      </p:pic>
      <p:pic>
        <p:nvPicPr>
          <p:cNvPr id="40" name="Picture 6">
            <a:extLst>
              <a:ext uri="{FF2B5EF4-FFF2-40B4-BE49-F238E27FC236}">
                <a16:creationId xmlns:a16="http://schemas.microsoft.com/office/drawing/2014/main" id="{BAE38BDC-BA70-A632-2EBE-5AFF0C5CCB77}"/>
              </a:ext>
            </a:extLst>
          </p:cNvPr>
          <p:cNvPicPr>
            <a:picLocks noChangeAspect="1" noChangeArrowheads="1"/>
          </p:cNvPicPr>
          <p:nvPr userDrawn="1"/>
        </p:nvPicPr>
        <p:blipFill>
          <a:blip r:embed="rId34">
            <a:alphaModFix amt="70000"/>
            <a:lum bright="70000" contrast="-70000"/>
            <a:extLst>
              <a:ext uri="{28A0092B-C50C-407E-A947-70E740481C1C}">
                <a14:useLocalDpi xmlns:a14="http://schemas.microsoft.com/office/drawing/2010/main" val="0"/>
              </a:ext>
            </a:extLst>
          </a:blip>
          <a:srcRect/>
          <a:stretch>
            <a:fillRect/>
          </a:stretch>
        </p:blipFill>
        <p:spPr bwMode="auto">
          <a:xfrm>
            <a:off x="7788157" y="-32076"/>
            <a:ext cx="2433815" cy="243381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335665F4-D80E-71A8-564F-2CA14D011B14}"/>
              </a:ext>
            </a:extLst>
          </p:cNvPr>
          <p:cNvPicPr>
            <a:picLocks noChangeAspect="1" noChangeArrowheads="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7228396" y="3114433"/>
            <a:ext cx="4063251" cy="42537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Agence média dédiée aux annonceurs du Grand Ouest - Premium Go">
            <a:extLst>
              <a:ext uri="{FF2B5EF4-FFF2-40B4-BE49-F238E27FC236}">
                <a16:creationId xmlns:a16="http://schemas.microsoft.com/office/drawing/2014/main" id="{A1EFDFF8-737B-B16E-5F55-6B9179B1070C}"/>
              </a:ext>
            </a:extLst>
          </p:cNvPr>
          <p:cNvPicPr>
            <a:picLocks noChangeAspect="1" noChangeArrowheads="1"/>
          </p:cNvPicPr>
          <p:nvPr userDrawn="1"/>
        </p:nvPicPr>
        <p:blipFill>
          <a:blip r:embed="rId36">
            <a:grayscl/>
            <a:extLst>
              <a:ext uri="{28A0092B-C50C-407E-A947-70E740481C1C}">
                <a14:useLocalDpi xmlns:a14="http://schemas.microsoft.com/office/drawing/2010/main" val="0"/>
              </a:ext>
            </a:extLst>
          </a:blip>
          <a:srcRect/>
          <a:stretch>
            <a:fillRect/>
          </a:stretch>
        </p:blipFill>
        <p:spPr bwMode="auto">
          <a:xfrm>
            <a:off x="8139986" y="3728795"/>
            <a:ext cx="2240069" cy="77556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e 20">
            <a:extLst>
              <a:ext uri="{FF2B5EF4-FFF2-40B4-BE49-F238E27FC236}">
                <a16:creationId xmlns:a16="http://schemas.microsoft.com/office/drawing/2014/main" id="{6446A69D-FBA0-41E6-9F22-665A4B0BEDD7}"/>
              </a:ext>
            </a:extLst>
          </p:cNvPr>
          <p:cNvGrpSpPr/>
          <p:nvPr userDrawn="1"/>
        </p:nvGrpSpPr>
        <p:grpSpPr>
          <a:xfrm>
            <a:off x="0" y="6598216"/>
            <a:ext cx="10842652" cy="259784"/>
            <a:chOff x="0" y="6598216"/>
            <a:chExt cx="10842652" cy="259784"/>
          </a:xfrm>
        </p:grpSpPr>
        <p:sp>
          <p:nvSpPr>
            <p:cNvPr id="22" name="Rectangle 21">
              <a:extLst>
                <a:ext uri="{FF2B5EF4-FFF2-40B4-BE49-F238E27FC236}">
                  <a16:creationId xmlns:a16="http://schemas.microsoft.com/office/drawing/2014/main" id="{2C111717-F48B-4D87-BC8E-6C31BB875FF0}"/>
                </a:ext>
              </a:extLst>
            </p:cNvPr>
            <p:cNvSpPr/>
            <p:nvPr/>
          </p:nvSpPr>
          <p:spPr>
            <a:xfrm>
              <a:off x="0" y="6598218"/>
              <a:ext cx="2710703" cy="259782"/>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i="1" dirty="0">
                  <a:solidFill>
                    <a:schemeClr val="bg1"/>
                  </a:solidFill>
                </a:rPr>
                <a:t>#1 BIG EVENT</a:t>
              </a:r>
            </a:p>
          </p:txBody>
        </p:sp>
        <p:sp>
          <p:nvSpPr>
            <p:cNvPr id="23" name="Rectangle 22">
              <a:extLst>
                <a:ext uri="{FF2B5EF4-FFF2-40B4-BE49-F238E27FC236}">
                  <a16:creationId xmlns:a16="http://schemas.microsoft.com/office/drawing/2014/main" id="{8B0EA5F5-319E-46C8-93BE-E7DB2333959E}"/>
                </a:ext>
              </a:extLst>
            </p:cNvPr>
            <p:cNvSpPr/>
            <p:nvPr/>
          </p:nvSpPr>
          <p:spPr>
            <a:xfrm>
              <a:off x="2710703" y="6598218"/>
              <a:ext cx="2710703" cy="25978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i="1">
                  <a:solidFill>
                    <a:schemeClr val="bg1"/>
                  </a:solidFill>
                </a:rPr>
                <a:t>#2 xxx</a:t>
              </a:r>
            </a:p>
          </p:txBody>
        </p:sp>
        <p:sp>
          <p:nvSpPr>
            <p:cNvPr id="42" name="Rectangle 41">
              <a:extLst>
                <a:ext uri="{FF2B5EF4-FFF2-40B4-BE49-F238E27FC236}">
                  <a16:creationId xmlns:a16="http://schemas.microsoft.com/office/drawing/2014/main" id="{4B985C3B-7CCE-4FF6-BAB0-563990B62BBB}"/>
                </a:ext>
              </a:extLst>
            </p:cNvPr>
            <p:cNvSpPr/>
            <p:nvPr/>
          </p:nvSpPr>
          <p:spPr>
            <a:xfrm>
              <a:off x="5421406" y="6598216"/>
              <a:ext cx="2710703" cy="25978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i="1">
                  <a:solidFill>
                    <a:schemeClr val="bg1"/>
                  </a:solidFill>
                </a:rPr>
                <a:t>#3 xxx</a:t>
              </a:r>
            </a:p>
          </p:txBody>
        </p:sp>
        <p:sp>
          <p:nvSpPr>
            <p:cNvPr id="44" name="Rectangle 43">
              <a:extLst>
                <a:ext uri="{FF2B5EF4-FFF2-40B4-BE49-F238E27FC236}">
                  <a16:creationId xmlns:a16="http://schemas.microsoft.com/office/drawing/2014/main" id="{C7D28C7A-26D7-40A0-9F14-3756D9AFBA21}"/>
                </a:ext>
              </a:extLst>
            </p:cNvPr>
            <p:cNvSpPr/>
            <p:nvPr/>
          </p:nvSpPr>
          <p:spPr>
            <a:xfrm>
              <a:off x="8131949" y="6598216"/>
              <a:ext cx="2710703" cy="25978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i="1">
                  <a:solidFill>
                    <a:schemeClr val="bg1"/>
                  </a:solidFill>
                </a:rPr>
                <a:t>#4 xxx</a:t>
              </a:r>
            </a:p>
          </p:txBody>
        </p:sp>
      </p:grpSp>
    </p:spTree>
    <p:extLst>
      <p:ext uri="{BB962C8B-B14F-4D97-AF65-F5344CB8AC3E}">
        <p14:creationId xmlns:p14="http://schemas.microsoft.com/office/powerpoint/2010/main" val="247069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6146" name="Picture 2" descr="Tout savoir sur la ville de Paris.">
            <a:extLst>
              <a:ext uri="{FF2B5EF4-FFF2-40B4-BE49-F238E27FC236}">
                <a16:creationId xmlns:a16="http://schemas.microsoft.com/office/drawing/2014/main" id="{CE343152-2255-BF02-240A-C76E1EE9AC2F}"/>
              </a:ext>
            </a:extLst>
          </p:cNvPr>
          <p:cNvPicPr>
            <a:picLocks noChangeAspect="1" noChangeArrowheads="1"/>
          </p:cNvPicPr>
          <p:nvPr userDrawn="1"/>
        </p:nvPicPr>
        <p:blipFill rotWithShape="1">
          <a:blip r:embed="rId2">
            <a:grayscl/>
            <a:extLst>
              <a:ext uri="{28A0092B-C50C-407E-A947-70E740481C1C}">
                <a14:useLocalDpi xmlns:a14="http://schemas.microsoft.com/office/drawing/2010/main" val="0"/>
              </a:ext>
            </a:extLst>
          </a:blip>
          <a:srcRect l="17052" t="-26" r="41490" b="26"/>
          <a:stretch/>
        </p:blipFill>
        <p:spPr bwMode="auto">
          <a:xfrm>
            <a:off x="371474" y="366711"/>
            <a:ext cx="3855701" cy="620398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out savoir sur la ville de Paris.">
            <a:extLst>
              <a:ext uri="{FF2B5EF4-FFF2-40B4-BE49-F238E27FC236}">
                <a16:creationId xmlns:a16="http://schemas.microsoft.com/office/drawing/2014/main" id="{4C16E45B-793E-233C-4ED1-9C4FAD329CBC}"/>
              </a:ext>
            </a:extLst>
          </p:cNvPr>
          <p:cNvPicPr>
            <a:picLocks noChangeAspect="1" noChangeArrowheads="1"/>
          </p:cNvPicPr>
          <p:nvPr userDrawn="1"/>
        </p:nvPicPr>
        <p:blipFill rotWithShape="1">
          <a:blip r:embed="rId2">
            <a:grayscl/>
            <a:extLst>
              <a:ext uri="{28A0092B-C50C-407E-A947-70E740481C1C}">
                <a14:useLocalDpi xmlns:a14="http://schemas.microsoft.com/office/drawing/2010/main" val="0"/>
              </a:ext>
            </a:extLst>
          </a:blip>
          <a:srcRect l="58155" t="55" r="387" b="-55"/>
          <a:stretch/>
        </p:blipFill>
        <p:spPr bwMode="auto">
          <a:xfrm>
            <a:off x="7971100" y="391918"/>
            <a:ext cx="3855701" cy="620398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06C4C77-C914-34A6-2CC5-F96BA24F438D}"/>
              </a:ext>
            </a:extLst>
          </p:cNvPr>
          <p:cNvSpPr/>
          <p:nvPr userDrawn="1"/>
        </p:nvSpPr>
        <p:spPr>
          <a:xfrm>
            <a:off x="7976157" y="385761"/>
            <a:ext cx="3129405" cy="6153149"/>
          </a:xfrm>
          <a:prstGeom prst="rect">
            <a:avLst/>
          </a:prstGeom>
          <a:solidFill>
            <a:srgbClr val="002542">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0" name="Rectangle 9">
            <a:extLst>
              <a:ext uri="{FF2B5EF4-FFF2-40B4-BE49-F238E27FC236}">
                <a16:creationId xmlns:a16="http://schemas.microsoft.com/office/drawing/2014/main" id="{4961A621-B102-45E9-52A9-11A8053B9705}"/>
              </a:ext>
            </a:extLst>
          </p:cNvPr>
          <p:cNvSpPr/>
          <p:nvPr userDrawn="1"/>
        </p:nvSpPr>
        <p:spPr>
          <a:xfrm>
            <a:off x="1090601" y="358986"/>
            <a:ext cx="3129405" cy="6203989"/>
          </a:xfrm>
          <a:prstGeom prst="rect">
            <a:avLst/>
          </a:prstGeom>
          <a:solidFill>
            <a:srgbClr val="002542">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390820" y="2566989"/>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1291069" y="3101201"/>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293850" y="2566213"/>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194099" y="3100425"/>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764298" y="2562264"/>
            <a:ext cx="2471514" cy="449299"/>
          </a:xfrm>
          <a:prstGeom prst="rect">
            <a:avLst/>
          </a:prstGeom>
          <a:solidFill>
            <a:srgbClr val="002542"/>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 PARTI-PRIS</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pic>
        <p:nvPicPr>
          <p:cNvPr id="41" name="Picture 6">
            <a:extLst>
              <a:ext uri="{FF2B5EF4-FFF2-40B4-BE49-F238E27FC236}">
                <a16:creationId xmlns:a16="http://schemas.microsoft.com/office/drawing/2014/main" id="{9080A7AD-1785-EB3F-2B3F-7480985A873E}"/>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70316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0A882-0F37-2449-7807-0F1B873BCB09}"/>
              </a:ext>
            </a:extLst>
          </p:cNvPr>
          <p:cNvSpPr/>
          <p:nvPr userDrawn="1"/>
        </p:nvSpPr>
        <p:spPr>
          <a:xfrm>
            <a:off x="371474" y="366710"/>
            <a:ext cx="3855701" cy="6203987"/>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320B073A-C878-8C68-5C9D-8ED0CB172299}"/>
              </a:ext>
            </a:extLst>
          </p:cNvPr>
          <p:cNvSpPr/>
          <p:nvPr userDrawn="1"/>
        </p:nvSpPr>
        <p:spPr>
          <a:xfrm>
            <a:off x="7971416" y="387366"/>
            <a:ext cx="3855701" cy="6203987"/>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183573"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926620" y="3096476"/>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683265"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426312" y="3096476"/>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921500" y="2562264"/>
            <a:ext cx="2214561" cy="371473"/>
          </a:xfrm>
          <a:prstGeom prst="rect">
            <a:avLst/>
          </a:prstGeom>
          <a:solidFill>
            <a:srgbClr val="002542"/>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pic>
        <p:nvPicPr>
          <p:cNvPr id="28" name="Picture 6">
            <a:extLst>
              <a:ext uri="{FF2B5EF4-FFF2-40B4-BE49-F238E27FC236}">
                <a16:creationId xmlns:a16="http://schemas.microsoft.com/office/drawing/2014/main" id="{B8696BEA-51CE-5EE6-8C46-9FB16DAD1AC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spTree>
    <p:extLst>
      <p:ext uri="{BB962C8B-B14F-4D97-AF65-F5344CB8AC3E}">
        <p14:creationId xmlns:p14="http://schemas.microsoft.com/office/powerpoint/2010/main" val="3000960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9218" name="Picture 2" descr="Paris : 2018 est une année record | Vivre Paris">
            <a:extLst>
              <a:ext uri="{FF2B5EF4-FFF2-40B4-BE49-F238E27FC236}">
                <a16:creationId xmlns:a16="http://schemas.microsoft.com/office/drawing/2014/main" id="{00DF1A3D-DD3D-ACF2-502B-EC216647CDBF}"/>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028" b="357"/>
          <a:stretch/>
        </p:blipFill>
        <p:spPr bwMode="auto">
          <a:xfrm>
            <a:off x="371475" y="377269"/>
            <a:ext cx="11432598" cy="61124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C67424B-B232-8E23-E2B9-E954D034F1BD}"/>
              </a:ext>
            </a:extLst>
          </p:cNvPr>
          <p:cNvSpPr/>
          <p:nvPr userDrawn="1"/>
        </p:nvSpPr>
        <p:spPr>
          <a:xfrm>
            <a:off x="102870" y="3348990"/>
            <a:ext cx="11841479" cy="165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a:xfrm>
            <a:off x="4038600" y="6489700"/>
            <a:ext cx="4114800" cy="231775"/>
          </a:xfr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a:xfrm>
            <a:off x="8610600" y="6489700"/>
            <a:ext cx="2743200" cy="231775"/>
          </a:xfrm>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638174" y="3074891"/>
            <a:ext cx="4548968" cy="422467"/>
          </a:xfrm>
          <a:prstGeom prst="rect">
            <a:avLst/>
          </a:prstGeom>
          <a:solidFill>
            <a:srgbClr val="002542"/>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PROBLÉMATIQUE</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642937" y="3750707"/>
            <a:ext cx="10906126" cy="864156"/>
          </a:xfrm>
          <a:prstGeom prst="rect">
            <a:avLst/>
          </a:prstGeom>
        </p:spPr>
        <p:txBody>
          <a:bodyPr/>
          <a:lstStyle>
            <a:lvl1pPr>
              <a:defRPr sz="2800" b="0" i="0" spc="3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FC5A72BC-ED2E-EAFF-1B2A-1ED3E4021804}"/>
              </a:ext>
            </a:extLst>
          </p:cNvPr>
          <p:cNvPicPr>
            <a:picLocks noChangeAspect="1" noChangeArrowheads="1"/>
          </p:cNvPicPr>
          <p:nvPr userDrawn="1"/>
        </p:nvPicPr>
        <p:blipFill>
          <a:blip r:embed="rId4">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22037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02CD3-D085-7FB4-2961-EE84F4F5A069}"/>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741045" y="2411951"/>
            <a:ext cx="2459356" cy="422467"/>
          </a:xfrm>
          <a:prstGeom prst="rect">
            <a:avLst/>
          </a:prstGeom>
          <a:solidFill>
            <a:schemeClr val="bg1"/>
          </a:solidFill>
        </p:spPr>
        <p:txBody>
          <a:bodyP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CONCEPT</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745807" y="3087767"/>
            <a:ext cx="9586913" cy="821294"/>
          </a:xfrm>
          <a:prstGeom prst="rect">
            <a:avLst/>
          </a:prstGeom>
        </p:spPr>
        <p:txBody>
          <a:bodyPr/>
          <a:lstStyle>
            <a:lvl1pPr>
              <a:defRPr sz="4800" b="1"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643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11266" name="Picture 2" descr="Quand Nike redécore un terrain de basket parisien – Paris ZigZag | Insolite  &amp; Secret">
            <a:extLst>
              <a:ext uri="{FF2B5EF4-FFF2-40B4-BE49-F238E27FC236}">
                <a16:creationId xmlns:a16="http://schemas.microsoft.com/office/drawing/2014/main" id="{7D6D9AD8-D3FF-468C-D7AD-E6F7FE897911}"/>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20663"/>
          <a:stretch/>
        </p:blipFill>
        <p:spPr bwMode="auto">
          <a:xfrm>
            <a:off x="399463" y="377268"/>
            <a:ext cx="6779252"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3061E"/>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Graphique 10">
            <a:extLst>
              <a:ext uri="{FF2B5EF4-FFF2-40B4-BE49-F238E27FC236}">
                <a16:creationId xmlns:a16="http://schemas.microsoft.com/office/drawing/2014/main" id="{D0AE2458-98F0-034C-B954-549C0248EB3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623" y="111167"/>
            <a:ext cx="665415" cy="2452905"/>
          </a:xfrm>
          <a:prstGeom prst="rect">
            <a:avLst/>
          </a:prstGeom>
        </p:spPr>
      </p:pic>
      <p:pic>
        <p:nvPicPr>
          <p:cNvPr id="15" name="Picture 6">
            <a:extLst>
              <a:ext uri="{FF2B5EF4-FFF2-40B4-BE49-F238E27FC236}">
                <a16:creationId xmlns:a16="http://schemas.microsoft.com/office/drawing/2014/main" id="{E177B994-2AB9-C54B-1B5C-4B5BE15030E1}"/>
              </a:ext>
            </a:extLst>
          </p:cNvPr>
          <p:cNvPicPr>
            <a:picLocks noChangeAspect="1" noChangeArrowheads="1"/>
          </p:cNvPicPr>
          <p:nvPr userDrawn="1"/>
        </p:nvPicPr>
        <p:blipFill>
          <a:blip r:embed="rId6">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542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7" name="Picture 2" descr="Quand Nike redécore un terrain de basket parisien – Paris ZigZag | Insolite  &amp; Secret">
            <a:extLst>
              <a:ext uri="{FF2B5EF4-FFF2-40B4-BE49-F238E27FC236}">
                <a16:creationId xmlns:a16="http://schemas.microsoft.com/office/drawing/2014/main" id="{E9B17261-B5D7-F4F1-A2BC-90A971C91E24}"/>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1182" r="20663"/>
          <a:stretch/>
        </p:blipFill>
        <p:spPr bwMode="auto">
          <a:xfrm>
            <a:off x="7705725" y="377268"/>
            <a:ext cx="4114800"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3945006" y="2812802"/>
            <a:ext cx="4301987" cy="616197"/>
          </a:xfrm>
          <a:prstGeom prst="rect">
            <a:avLst/>
          </a:prstGeom>
        </p:spPr>
        <p:txBody>
          <a:bodyPr anchor="ctr">
            <a:noAutofit/>
          </a:bodyPr>
          <a:lstStyle>
            <a:lvl1pPr>
              <a:lnSpc>
                <a:spcPct val="100000"/>
              </a:lnSpc>
              <a:defRPr sz="24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 SLIDE INTERMÉDIAIRE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Picture 6">
            <a:extLst>
              <a:ext uri="{FF2B5EF4-FFF2-40B4-BE49-F238E27FC236}">
                <a16:creationId xmlns:a16="http://schemas.microsoft.com/office/drawing/2014/main" id="{2040DF74-B0CF-E874-BBD4-A762FC32E8C3}"/>
              </a:ext>
            </a:extLst>
          </p:cNvPr>
          <p:cNvPicPr>
            <a:picLocks noChangeAspect="1" noChangeArrowheads="1"/>
          </p:cNvPicPr>
          <p:nvPr userDrawn="1"/>
        </p:nvPicPr>
        <p:blipFill>
          <a:blip r:embed="rId4">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37278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13314" name="Picture 2" descr="Jardin du Luxembourg | Paris, France Attractions - Lonely Planet">
            <a:extLst>
              <a:ext uri="{FF2B5EF4-FFF2-40B4-BE49-F238E27FC236}">
                <a16:creationId xmlns:a16="http://schemas.microsoft.com/office/drawing/2014/main" id="{86BA8398-875C-DF59-7E44-68A1145466A3}"/>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5354" r="12664"/>
          <a:stretch/>
        </p:blipFill>
        <p:spPr bwMode="auto">
          <a:xfrm>
            <a:off x="399464" y="377268"/>
            <a:ext cx="6779251"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8F125E25-5F83-ACA5-F9A7-858679AABCF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623" y="99750"/>
            <a:ext cx="1841757" cy="2464322"/>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08CDF1A6-0A6D-84F0-FDC1-E3A4C8261508}"/>
              </a:ext>
            </a:extLst>
          </p:cNvPr>
          <p:cNvPicPr>
            <a:picLocks noChangeAspect="1" noChangeArrowheads="1"/>
          </p:cNvPicPr>
          <p:nvPr userDrawn="1"/>
        </p:nvPicPr>
        <p:blipFill>
          <a:blip r:embed="rId6">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99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14338" name="Picture 2" descr="Pourquoi cette rue parisienne rend complètement fous ses riverains ?">
            <a:extLst>
              <a:ext uri="{FF2B5EF4-FFF2-40B4-BE49-F238E27FC236}">
                <a16:creationId xmlns:a16="http://schemas.microsoft.com/office/drawing/2014/main" id="{F0C032B7-0082-D688-6C36-3F0DE0C53D8E}"/>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4617" r="11439"/>
          <a:stretch/>
        </p:blipFill>
        <p:spPr bwMode="auto">
          <a:xfrm>
            <a:off x="408904" y="377268"/>
            <a:ext cx="6769812"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EB7BD9BE-3D77-0D7D-0F6A-5E09243EB12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622" y="111167"/>
            <a:ext cx="1558617" cy="2452905"/>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675E3B16-584F-326D-7417-520011FEFFB5}"/>
              </a:ext>
            </a:extLst>
          </p:cNvPr>
          <p:cNvPicPr>
            <a:picLocks noChangeAspect="1" noChangeArrowheads="1"/>
          </p:cNvPicPr>
          <p:nvPr userDrawn="1"/>
        </p:nvPicPr>
        <p:blipFill>
          <a:blip r:embed="rId6">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60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7_Disposition personnalisée">
    <p:bg>
      <p:bgPr>
        <a:solidFill>
          <a:schemeClr val="bg1"/>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F58E0E1-09AA-A844-A654-D0EEEDF93AB3}"/>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defRPr>
            </a:lvl1pPr>
          </a:lstStyle>
          <a:p>
            <a:endParaRPr lang="fr-FR"/>
          </a:p>
        </p:txBody>
      </p:sp>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330038" y="1143606"/>
            <a:ext cx="6721367" cy="5454609"/>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8" name="Picture 6">
            <a:extLst>
              <a:ext uri="{FF2B5EF4-FFF2-40B4-BE49-F238E27FC236}">
                <a16:creationId xmlns:a16="http://schemas.microsoft.com/office/drawing/2014/main" id="{9C64865A-D842-AD6C-B2EB-B98A06C62EA3}"/>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989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3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8" name="Picture 6">
            <a:extLst>
              <a:ext uri="{FF2B5EF4-FFF2-40B4-BE49-F238E27FC236}">
                <a16:creationId xmlns:a16="http://schemas.microsoft.com/office/drawing/2014/main" id="{58406016-C588-7836-6717-735E1C815D36}"/>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3" name="Espace réservé pour une image  3">
            <a:extLst>
              <a:ext uri="{FF2B5EF4-FFF2-40B4-BE49-F238E27FC236}">
                <a16:creationId xmlns:a16="http://schemas.microsoft.com/office/drawing/2014/main" id="{E48B7A7B-A53F-E79E-E4D1-BA26D492079A}"/>
              </a:ext>
            </a:extLst>
          </p:cNvPr>
          <p:cNvSpPr>
            <a:spLocks noGrp="1"/>
          </p:cNvSpPr>
          <p:nvPr>
            <p:ph type="pic" sz="quarter" idx="16"/>
          </p:nvPr>
        </p:nvSpPr>
        <p:spPr>
          <a:xfrm>
            <a:off x="33936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8" name="Espace réservé du texte 4">
            <a:extLst>
              <a:ext uri="{FF2B5EF4-FFF2-40B4-BE49-F238E27FC236}">
                <a16:creationId xmlns:a16="http://schemas.microsoft.com/office/drawing/2014/main" id="{774593AD-33BD-C393-57F9-6C7DBC215122}"/>
              </a:ext>
            </a:extLst>
          </p:cNvPr>
          <p:cNvSpPr>
            <a:spLocks noGrp="1"/>
          </p:cNvSpPr>
          <p:nvPr>
            <p:ph type="body" sz="quarter" idx="17" hasCustomPrompt="1"/>
          </p:nvPr>
        </p:nvSpPr>
        <p:spPr>
          <a:xfrm>
            <a:off x="33936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19" name="Espace réservé pour une image  3">
            <a:extLst>
              <a:ext uri="{FF2B5EF4-FFF2-40B4-BE49-F238E27FC236}">
                <a16:creationId xmlns:a16="http://schemas.microsoft.com/office/drawing/2014/main" id="{60EB0F3D-6105-7F9F-A6BE-29A9177D4E54}"/>
              </a:ext>
            </a:extLst>
          </p:cNvPr>
          <p:cNvSpPr>
            <a:spLocks noGrp="1"/>
          </p:cNvSpPr>
          <p:nvPr>
            <p:ph type="pic" sz="quarter" idx="18"/>
          </p:nvPr>
        </p:nvSpPr>
        <p:spPr>
          <a:xfrm>
            <a:off x="4228501"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0" name="Espace réservé du texte 4">
            <a:extLst>
              <a:ext uri="{FF2B5EF4-FFF2-40B4-BE49-F238E27FC236}">
                <a16:creationId xmlns:a16="http://schemas.microsoft.com/office/drawing/2014/main" id="{18C51B2F-4CA8-D729-C9E9-BD3CBB308CDD}"/>
              </a:ext>
            </a:extLst>
          </p:cNvPr>
          <p:cNvSpPr>
            <a:spLocks noGrp="1"/>
          </p:cNvSpPr>
          <p:nvPr>
            <p:ph type="body" sz="quarter" idx="19" hasCustomPrompt="1"/>
          </p:nvPr>
        </p:nvSpPr>
        <p:spPr>
          <a:xfrm>
            <a:off x="4228501"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1" name="Espace réservé pour une image  3">
            <a:extLst>
              <a:ext uri="{FF2B5EF4-FFF2-40B4-BE49-F238E27FC236}">
                <a16:creationId xmlns:a16="http://schemas.microsoft.com/office/drawing/2014/main" id="{C8BF1544-447E-06FA-AFD3-6C79AB9DEE51}"/>
              </a:ext>
            </a:extLst>
          </p:cNvPr>
          <p:cNvSpPr>
            <a:spLocks noGrp="1"/>
          </p:cNvSpPr>
          <p:nvPr>
            <p:ph type="pic" sz="quarter" idx="20"/>
          </p:nvPr>
        </p:nvSpPr>
        <p:spPr>
          <a:xfrm>
            <a:off x="823924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2" name="Espace réservé du texte 4">
            <a:extLst>
              <a:ext uri="{FF2B5EF4-FFF2-40B4-BE49-F238E27FC236}">
                <a16:creationId xmlns:a16="http://schemas.microsoft.com/office/drawing/2014/main" id="{530DC7F2-8FCC-F8DE-6A59-16BEB11647F6}"/>
              </a:ext>
            </a:extLst>
          </p:cNvPr>
          <p:cNvSpPr>
            <a:spLocks noGrp="1"/>
          </p:cNvSpPr>
          <p:nvPr>
            <p:ph type="body" sz="quarter" idx="21" hasCustomPrompt="1"/>
          </p:nvPr>
        </p:nvSpPr>
        <p:spPr>
          <a:xfrm>
            <a:off x="823924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3" name="Espace réservé du texte 5">
            <a:extLst>
              <a:ext uri="{FF2B5EF4-FFF2-40B4-BE49-F238E27FC236}">
                <a16:creationId xmlns:a16="http://schemas.microsoft.com/office/drawing/2014/main" id="{ABFA5D7E-6527-0623-1EF2-35681C2637E4}"/>
              </a:ext>
            </a:extLst>
          </p:cNvPr>
          <p:cNvSpPr>
            <a:spLocks noGrp="1"/>
          </p:cNvSpPr>
          <p:nvPr>
            <p:ph type="body" sz="quarter" idx="12" hasCustomPrompt="1"/>
          </p:nvPr>
        </p:nvSpPr>
        <p:spPr>
          <a:xfrm>
            <a:off x="330038" y="1480667"/>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
        <p:nvSpPr>
          <p:cNvPr id="24" name="Espace réservé du texte 5">
            <a:extLst>
              <a:ext uri="{FF2B5EF4-FFF2-40B4-BE49-F238E27FC236}">
                <a16:creationId xmlns:a16="http://schemas.microsoft.com/office/drawing/2014/main" id="{A84B6E0F-8E72-2088-8D46-DEA649D1A017}"/>
              </a:ext>
            </a:extLst>
          </p:cNvPr>
          <p:cNvSpPr>
            <a:spLocks noGrp="1"/>
          </p:cNvSpPr>
          <p:nvPr>
            <p:ph type="body" sz="quarter" idx="22" hasCustomPrompt="1"/>
          </p:nvPr>
        </p:nvSpPr>
        <p:spPr>
          <a:xfrm>
            <a:off x="4350103" y="1518557"/>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
        <p:nvSpPr>
          <p:cNvPr id="25" name="Espace réservé du texte 5">
            <a:extLst>
              <a:ext uri="{FF2B5EF4-FFF2-40B4-BE49-F238E27FC236}">
                <a16:creationId xmlns:a16="http://schemas.microsoft.com/office/drawing/2014/main" id="{877080FF-4630-E908-7AB2-9487258995EF}"/>
              </a:ext>
            </a:extLst>
          </p:cNvPr>
          <p:cNvSpPr>
            <a:spLocks noGrp="1"/>
          </p:cNvSpPr>
          <p:nvPr>
            <p:ph type="body" sz="quarter" idx="23" hasCustomPrompt="1"/>
          </p:nvPr>
        </p:nvSpPr>
        <p:spPr>
          <a:xfrm>
            <a:off x="8370168" y="1518556"/>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69087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apositive de titre">
    <p:bg>
      <p:bgRef idx="1001">
        <a:schemeClr val="bg1"/>
      </p:bgRef>
    </p:bg>
    <p:spTree>
      <p:nvGrpSpPr>
        <p:cNvPr id="1" name=""/>
        <p:cNvGrpSpPr/>
        <p:nvPr/>
      </p:nvGrpSpPr>
      <p:grpSpPr>
        <a:xfrm>
          <a:off x="0" y="0"/>
          <a:ext cx="0" cy="0"/>
          <a:chOff x="0" y="0"/>
          <a:chExt cx="0" cy="0"/>
        </a:xfrm>
      </p:grpSpPr>
      <p:sp>
        <p:nvSpPr>
          <p:cNvPr id="20" name="Titre 19">
            <a:extLst>
              <a:ext uri="{FF2B5EF4-FFF2-40B4-BE49-F238E27FC236}">
                <a16:creationId xmlns:a16="http://schemas.microsoft.com/office/drawing/2014/main" id="{A67D1190-9C0E-3B45-90BE-E8F5282D2881}"/>
              </a:ext>
            </a:extLst>
          </p:cNvPr>
          <p:cNvSpPr>
            <a:spLocks noGrp="1"/>
          </p:cNvSpPr>
          <p:nvPr>
            <p:ph type="title" hasCustomPrompt="1"/>
          </p:nvPr>
        </p:nvSpPr>
        <p:spPr>
          <a:xfrm>
            <a:off x="615098" y="2867201"/>
            <a:ext cx="4282913" cy="1123599"/>
          </a:xfrm>
          <a:prstGeom prst="rect">
            <a:avLst/>
          </a:prstGeom>
        </p:spPr>
        <p:txBody>
          <a:bodyPr/>
          <a:lstStyle>
            <a:lvl1pPr>
              <a:defRPr sz="2800" b="0" i="0" spc="300">
                <a:solidFill>
                  <a:srgbClr val="03061E"/>
                </a:solidFill>
                <a:latin typeface="Arial" panose="020B0604020202020204" pitchFamily="34" charset="0"/>
                <a:ea typeface="Arial" panose="020B0604020202020204" pitchFamily="34" charset="0"/>
                <a:cs typeface="Arial" panose="020B0604020202020204" pitchFamily="34" charset="0"/>
              </a:defRPr>
            </a:lvl1pPr>
          </a:lstStyle>
          <a:p>
            <a:r>
              <a:rPr lang="fr-FR" dirty="0"/>
              <a:t>INSÉRER </a:t>
            </a:r>
            <a:br>
              <a:rPr lang="fr-FR" dirty="0"/>
            </a:br>
            <a:r>
              <a:rPr lang="fr-FR" dirty="0"/>
              <a:t>LE TITRE DE LA RECOMMANDATION</a:t>
            </a:r>
            <a:br>
              <a:rPr lang="fr-FR" dirty="0"/>
            </a:br>
            <a:br>
              <a:rPr lang="fr-FR" dirty="0"/>
            </a:br>
            <a:endParaRPr lang="fr-FR" dirty="0"/>
          </a:p>
        </p:txBody>
      </p:sp>
      <p:cxnSp>
        <p:nvCxnSpPr>
          <p:cNvPr id="5" name="Connecteur droit 4">
            <a:extLst>
              <a:ext uri="{FF2B5EF4-FFF2-40B4-BE49-F238E27FC236}">
                <a16:creationId xmlns:a16="http://schemas.microsoft.com/office/drawing/2014/main" id="{68663127-15F3-9549-B3E5-C059DE0893DE}"/>
              </a:ext>
            </a:extLst>
          </p:cNvPr>
          <p:cNvCxnSpPr>
            <a:cxnSpLocks/>
          </p:cNvCxnSpPr>
          <p:nvPr userDrawn="1"/>
        </p:nvCxnSpPr>
        <p:spPr>
          <a:xfrm>
            <a:off x="377207" y="1625600"/>
            <a:ext cx="0" cy="4326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 6" descr="Une image contenant logo, Graphique, graphisme, Police&#10;&#10;Description générée automatiquement">
            <a:extLst>
              <a:ext uri="{FF2B5EF4-FFF2-40B4-BE49-F238E27FC236}">
                <a16:creationId xmlns:a16="http://schemas.microsoft.com/office/drawing/2014/main" id="{E93E1C4E-4BAA-1777-DF92-D0110A1C7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207" y="5744538"/>
            <a:ext cx="3810000" cy="889000"/>
          </a:xfrm>
          <a:prstGeom prst="rect">
            <a:avLst/>
          </a:prstGeom>
        </p:spPr>
      </p:pic>
    </p:spTree>
    <p:extLst>
      <p:ext uri="{BB962C8B-B14F-4D97-AF65-F5344CB8AC3E}">
        <p14:creationId xmlns:p14="http://schemas.microsoft.com/office/powerpoint/2010/main" val="13521603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userDrawn="1">
          <p15:clr>
            <a:srgbClr val="FBAE40"/>
          </p15:clr>
        </p15:guide>
        <p15:guide id="2" pos="744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0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4" name="Picture 6">
            <a:extLst>
              <a:ext uri="{FF2B5EF4-FFF2-40B4-BE49-F238E27FC236}">
                <a16:creationId xmlns:a16="http://schemas.microsoft.com/office/drawing/2014/main" id="{06645DF4-B562-7B42-FE3B-01676111795D}"/>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378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2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3" name="Espace réservé pour une image  2">
            <a:extLst>
              <a:ext uri="{FF2B5EF4-FFF2-40B4-BE49-F238E27FC236}">
                <a16:creationId xmlns:a16="http://schemas.microsoft.com/office/drawing/2014/main" id="{08BFC7EE-893C-424E-802F-C0E4D58158D2}"/>
              </a:ext>
            </a:extLst>
          </p:cNvPr>
          <p:cNvSpPr>
            <a:spLocks noGrp="1"/>
          </p:cNvSpPr>
          <p:nvPr>
            <p:ph type="pic" sz="quarter" idx="10"/>
          </p:nvPr>
        </p:nvSpPr>
        <p:spPr>
          <a:xfrm>
            <a:off x="277789" y="3075709"/>
            <a:ext cx="11636422" cy="3521941"/>
          </a:xfrm>
          <a:prstGeom prst="rect">
            <a:avLst/>
          </a:prstGeom>
        </p:spPr>
        <p:txBody>
          <a:bodyPr/>
          <a:lstStyle>
            <a:lvl1pPr marL="0" indent="0" algn="ctr">
              <a:buNone/>
              <a:defRPr sz="2000" b="0">
                <a:latin typeface="Arial" panose="020B0604020202020204" pitchFamily="34" charset="0"/>
                <a:cs typeface="Arial" panose="020B0604020202020204" pitchFamily="34" charset="0"/>
              </a:defRPr>
            </a:lvl1pPr>
          </a:lstStyle>
          <a:p>
            <a:endParaRPr lang="fr-FR"/>
          </a:p>
        </p:txBody>
      </p:sp>
      <p:pic>
        <p:nvPicPr>
          <p:cNvPr id="5" name="Picture 6">
            <a:extLst>
              <a:ext uri="{FF2B5EF4-FFF2-40B4-BE49-F238E27FC236}">
                <a16:creationId xmlns:a16="http://schemas.microsoft.com/office/drawing/2014/main" id="{CBC7DB35-6CFE-9FCD-421D-9BA4A1DE1D57}"/>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4">
            <a:extLst>
              <a:ext uri="{FF2B5EF4-FFF2-40B4-BE49-F238E27FC236}">
                <a16:creationId xmlns:a16="http://schemas.microsoft.com/office/drawing/2014/main" id="{7AE3CB13-9E0D-1EE0-6568-304C8CE4B92A}"/>
              </a:ext>
            </a:extLst>
          </p:cNvPr>
          <p:cNvSpPr>
            <a:spLocks noGrp="1"/>
          </p:cNvSpPr>
          <p:nvPr>
            <p:ph type="body" sz="quarter" idx="17" hasCustomPrompt="1"/>
          </p:nvPr>
        </p:nvSpPr>
        <p:spPr>
          <a:xfrm>
            <a:off x="277789" y="1337844"/>
            <a:ext cx="11636422" cy="1322230"/>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Tree>
    <p:extLst>
      <p:ext uri="{BB962C8B-B14F-4D97-AF65-F5344CB8AC3E}">
        <p14:creationId xmlns:p14="http://schemas.microsoft.com/office/powerpoint/2010/main" val="3209292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9_Disposition personnalisée">
    <p:spTree>
      <p:nvGrpSpPr>
        <p:cNvPr id="1" name=""/>
        <p:cNvGrpSpPr/>
        <p:nvPr/>
      </p:nvGrpSpPr>
      <p:grpSpPr>
        <a:xfrm>
          <a:off x="0" y="0"/>
          <a:ext cx="0" cy="0"/>
          <a:chOff x="0" y="0"/>
          <a:chExt cx="0" cy="0"/>
        </a:xfrm>
      </p:grpSpPr>
      <p:sp>
        <p:nvSpPr>
          <p:cNvPr id="32" name="Espace réservé pour une image  3">
            <a:extLst>
              <a:ext uri="{FF2B5EF4-FFF2-40B4-BE49-F238E27FC236}">
                <a16:creationId xmlns:a16="http://schemas.microsoft.com/office/drawing/2014/main" id="{E98B5370-C0AD-006F-F34E-7CB8A25B37C9}"/>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494671" y="1739150"/>
            <a:ext cx="6538804" cy="1073081"/>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18" name="Espace réservé du texte 4">
            <a:extLst>
              <a:ext uri="{FF2B5EF4-FFF2-40B4-BE49-F238E27FC236}">
                <a16:creationId xmlns:a16="http://schemas.microsoft.com/office/drawing/2014/main" id="{05686DEE-4D0E-D6CC-5E4F-26155F42F982}"/>
              </a:ext>
            </a:extLst>
          </p:cNvPr>
          <p:cNvSpPr>
            <a:spLocks noGrp="1"/>
          </p:cNvSpPr>
          <p:nvPr>
            <p:ph type="body" sz="quarter" idx="17" hasCustomPrompt="1"/>
          </p:nvPr>
        </p:nvSpPr>
        <p:spPr>
          <a:xfrm>
            <a:off x="494670" y="1334595"/>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6" name="Espace réservé du texte 4">
            <a:extLst>
              <a:ext uri="{FF2B5EF4-FFF2-40B4-BE49-F238E27FC236}">
                <a16:creationId xmlns:a16="http://schemas.microsoft.com/office/drawing/2014/main" id="{C612F308-0D10-2461-F2B6-80AB17DB9910}"/>
              </a:ext>
            </a:extLst>
          </p:cNvPr>
          <p:cNvSpPr>
            <a:spLocks noGrp="1"/>
          </p:cNvSpPr>
          <p:nvPr>
            <p:ph type="body" sz="quarter" idx="18" hasCustomPrompt="1"/>
          </p:nvPr>
        </p:nvSpPr>
        <p:spPr>
          <a:xfrm>
            <a:off x="482438" y="3625375"/>
            <a:ext cx="6538804" cy="1233496"/>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7" name="Espace réservé du texte 4">
            <a:extLst>
              <a:ext uri="{FF2B5EF4-FFF2-40B4-BE49-F238E27FC236}">
                <a16:creationId xmlns:a16="http://schemas.microsoft.com/office/drawing/2014/main" id="{AA35A216-438B-241E-BB5F-6CBEC556415C}"/>
              </a:ext>
            </a:extLst>
          </p:cNvPr>
          <p:cNvSpPr>
            <a:spLocks noGrp="1"/>
          </p:cNvSpPr>
          <p:nvPr>
            <p:ph type="body" sz="quarter" idx="19" hasCustomPrompt="1"/>
          </p:nvPr>
        </p:nvSpPr>
        <p:spPr>
          <a:xfrm>
            <a:off x="482437" y="3220820"/>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8" name="Espace réservé du texte 4">
            <a:extLst>
              <a:ext uri="{FF2B5EF4-FFF2-40B4-BE49-F238E27FC236}">
                <a16:creationId xmlns:a16="http://schemas.microsoft.com/office/drawing/2014/main" id="{F2ECA76D-31C8-3653-BA78-DEAD30B54734}"/>
              </a:ext>
            </a:extLst>
          </p:cNvPr>
          <p:cNvSpPr>
            <a:spLocks noGrp="1"/>
          </p:cNvSpPr>
          <p:nvPr>
            <p:ph type="body" sz="quarter" idx="20" hasCustomPrompt="1"/>
          </p:nvPr>
        </p:nvSpPr>
        <p:spPr>
          <a:xfrm>
            <a:off x="494671" y="5711406"/>
            <a:ext cx="6538804" cy="686120"/>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9" name="Espace réservé du texte 4">
            <a:extLst>
              <a:ext uri="{FF2B5EF4-FFF2-40B4-BE49-F238E27FC236}">
                <a16:creationId xmlns:a16="http://schemas.microsoft.com/office/drawing/2014/main" id="{AFEBFB33-155C-37D4-B775-7570510F2919}"/>
              </a:ext>
            </a:extLst>
          </p:cNvPr>
          <p:cNvSpPr>
            <a:spLocks noGrp="1"/>
          </p:cNvSpPr>
          <p:nvPr>
            <p:ph type="body" sz="quarter" idx="21" hasCustomPrompt="1"/>
          </p:nvPr>
        </p:nvSpPr>
        <p:spPr>
          <a:xfrm>
            <a:off x="494670" y="5306850"/>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33" name="Titre 1">
            <a:extLst>
              <a:ext uri="{FF2B5EF4-FFF2-40B4-BE49-F238E27FC236}">
                <a16:creationId xmlns:a16="http://schemas.microsoft.com/office/drawing/2014/main" id="{F5DC133D-7C22-B43B-B745-6778D91D3A9C}"/>
              </a:ext>
            </a:extLst>
          </p:cNvPr>
          <p:cNvSpPr>
            <a:spLocks noGrp="1"/>
          </p:cNvSpPr>
          <p:nvPr>
            <p:ph type="title" hasCustomPrompt="1"/>
          </p:nvPr>
        </p:nvSpPr>
        <p:spPr>
          <a:xfrm>
            <a:off x="330038" y="259785"/>
            <a:ext cx="10678621" cy="535346"/>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12" name="Picture 6">
            <a:extLst>
              <a:ext uri="{FF2B5EF4-FFF2-40B4-BE49-F238E27FC236}">
                <a16:creationId xmlns:a16="http://schemas.microsoft.com/office/drawing/2014/main" id="{1E0675E9-C67C-934A-AB00-3FB13D0D3FC9}"/>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6473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5" name="Cadre 4">
            <a:extLst>
              <a:ext uri="{FF2B5EF4-FFF2-40B4-BE49-F238E27FC236}">
                <a16:creationId xmlns:a16="http://schemas.microsoft.com/office/drawing/2014/main" id="{23542E29-53F1-4543-B2CA-81D7EA393BB2}"/>
              </a:ext>
            </a:extLst>
          </p:cNvPr>
          <p:cNvSpPr/>
          <p:nvPr userDrawn="1"/>
        </p:nvSpPr>
        <p:spPr>
          <a:xfrm>
            <a:off x="0" y="0"/>
            <a:ext cx="12192000"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pour une image  6">
            <a:extLst>
              <a:ext uri="{FF2B5EF4-FFF2-40B4-BE49-F238E27FC236}">
                <a16:creationId xmlns:a16="http://schemas.microsoft.com/office/drawing/2014/main" id="{6BA835AC-B150-4005-A3E9-86D7215C8F02}"/>
              </a:ext>
            </a:extLst>
          </p:cNvPr>
          <p:cNvSpPr>
            <a:spLocks noGrp="1"/>
          </p:cNvSpPr>
          <p:nvPr>
            <p:ph type="pic" sz="quarter" idx="12"/>
          </p:nvPr>
        </p:nvSpPr>
        <p:spPr>
          <a:xfrm>
            <a:off x="580335" y="491710"/>
            <a:ext cx="2644235" cy="2698731"/>
          </a:xfrm>
          <a:prstGeom prst="rect">
            <a:avLst/>
          </a:prstGeom>
        </p:spPr>
        <p:txBody>
          <a:bodyPr/>
          <a:lstStyle/>
          <a:p>
            <a:endParaRPr lang="fr-FR"/>
          </a:p>
        </p:txBody>
      </p:sp>
      <p:sp>
        <p:nvSpPr>
          <p:cNvPr id="10" name="Espace réservé pour une image  6">
            <a:extLst>
              <a:ext uri="{FF2B5EF4-FFF2-40B4-BE49-F238E27FC236}">
                <a16:creationId xmlns:a16="http://schemas.microsoft.com/office/drawing/2014/main" id="{A046FCA9-C44B-489F-8592-971ACF927A5D}"/>
              </a:ext>
            </a:extLst>
          </p:cNvPr>
          <p:cNvSpPr>
            <a:spLocks noGrp="1"/>
          </p:cNvSpPr>
          <p:nvPr>
            <p:ph type="pic" sz="quarter" idx="13"/>
          </p:nvPr>
        </p:nvSpPr>
        <p:spPr>
          <a:xfrm>
            <a:off x="580334" y="3253960"/>
            <a:ext cx="3353850" cy="3086833"/>
          </a:xfrm>
          <a:prstGeom prst="rect">
            <a:avLst/>
          </a:prstGeom>
        </p:spPr>
        <p:txBody>
          <a:bodyPr/>
          <a:lstStyle/>
          <a:p>
            <a:endParaRPr lang="fr-FR"/>
          </a:p>
        </p:txBody>
      </p:sp>
      <p:sp>
        <p:nvSpPr>
          <p:cNvPr id="11" name="Espace réservé pour une image  6">
            <a:extLst>
              <a:ext uri="{FF2B5EF4-FFF2-40B4-BE49-F238E27FC236}">
                <a16:creationId xmlns:a16="http://schemas.microsoft.com/office/drawing/2014/main" id="{A68F1019-ED4F-428A-9DD9-AC51ACA6DF34}"/>
              </a:ext>
            </a:extLst>
          </p:cNvPr>
          <p:cNvSpPr>
            <a:spLocks noGrp="1"/>
          </p:cNvSpPr>
          <p:nvPr>
            <p:ph type="pic" sz="quarter" idx="14"/>
          </p:nvPr>
        </p:nvSpPr>
        <p:spPr>
          <a:xfrm>
            <a:off x="3281363" y="468049"/>
            <a:ext cx="4950308" cy="2722392"/>
          </a:xfrm>
          <a:prstGeom prst="rect">
            <a:avLst/>
          </a:prstGeom>
        </p:spPr>
        <p:txBody>
          <a:bodyPr/>
          <a:lstStyle/>
          <a:p>
            <a:endParaRPr lang="fr-FR"/>
          </a:p>
        </p:txBody>
      </p:sp>
      <p:sp>
        <p:nvSpPr>
          <p:cNvPr id="12" name="Espace réservé pour une image  6">
            <a:extLst>
              <a:ext uri="{FF2B5EF4-FFF2-40B4-BE49-F238E27FC236}">
                <a16:creationId xmlns:a16="http://schemas.microsoft.com/office/drawing/2014/main" id="{C61C248E-4858-45A3-B536-FE0DF9A44169}"/>
              </a:ext>
            </a:extLst>
          </p:cNvPr>
          <p:cNvSpPr>
            <a:spLocks noGrp="1"/>
          </p:cNvSpPr>
          <p:nvPr>
            <p:ph type="pic" sz="quarter" idx="15"/>
          </p:nvPr>
        </p:nvSpPr>
        <p:spPr>
          <a:xfrm>
            <a:off x="8309942" y="468049"/>
            <a:ext cx="3301722" cy="5872743"/>
          </a:xfrm>
          <a:prstGeom prst="rect">
            <a:avLst/>
          </a:prstGeom>
        </p:spPr>
        <p:txBody>
          <a:bodyPr/>
          <a:lstStyle/>
          <a:p>
            <a:endParaRPr lang="fr-FR"/>
          </a:p>
        </p:txBody>
      </p:sp>
      <p:sp>
        <p:nvSpPr>
          <p:cNvPr id="13" name="Espace réservé pour une image  6">
            <a:extLst>
              <a:ext uri="{FF2B5EF4-FFF2-40B4-BE49-F238E27FC236}">
                <a16:creationId xmlns:a16="http://schemas.microsoft.com/office/drawing/2014/main" id="{010E13EF-F711-4692-8A17-97059B2A2825}"/>
              </a:ext>
            </a:extLst>
          </p:cNvPr>
          <p:cNvSpPr>
            <a:spLocks noGrp="1"/>
          </p:cNvSpPr>
          <p:nvPr>
            <p:ph type="pic" sz="quarter" idx="16"/>
          </p:nvPr>
        </p:nvSpPr>
        <p:spPr>
          <a:xfrm>
            <a:off x="3981808" y="3253960"/>
            <a:ext cx="4271342" cy="3086833"/>
          </a:xfrm>
          <a:prstGeom prst="rect">
            <a:avLst/>
          </a:prstGeom>
        </p:spPr>
        <p:txBody>
          <a:bodyPr/>
          <a:lstStyle/>
          <a:p>
            <a:endParaRPr lang="fr-FR"/>
          </a:p>
        </p:txBody>
      </p:sp>
    </p:spTree>
    <p:extLst>
      <p:ext uri="{BB962C8B-B14F-4D97-AF65-F5344CB8AC3E}">
        <p14:creationId xmlns:p14="http://schemas.microsoft.com/office/powerpoint/2010/main" val="3872194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CAC291-E8E9-1C4D-5293-B5E77252E01B}"/>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1302542" y="2978774"/>
            <a:ext cx="9586913" cy="821294"/>
          </a:xfrm>
          <a:prstGeom prst="rect">
            <a:avLst/>
          </a:prstGeom>
        </p:spPr>
        <p:txBody>
          <a:bodyPr/>
          <a:lstStyle>
            <a:lvl1pPr algn="ctr">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texte 5">
            <a:extLst>
              <a:ext uri="{FF2B5EF4-FFF2-40B4-BE49-F238E27FC236}">
                <a16:creationId xmlns:a16="http://schemas.microsoft.com/office/drawing/2014/main" id="{3C649A49-3659-44D2-3A36-82D2F7D5F053}"/>
              </a:ext>
            </a:extLst>
          </p:cNvPr>
          <p:cNvSpPr>
            <a:spLocks noGrp="1"/>
          </p:cNvSpPr>
          <p:nvPr>
            <p:ph type="body" sz="quarter" idx="12" hasCustomPrompt="1"/>
          </p:nvPr>
        </p:nvSpPr>
        <p:spPr>
          <a:xfrm>
            <a:off x="3810345" y="1638300"/>
            <a:ext cx="4571311" cy="828675"/>
          </a:xfrm>
          <a:prstGeom prst="rect">
            <a:avLst/>
          </a:prstGeom>
        </p:spPr>
        <p:txBody>
          <a:bodyPr anchor="ctr"/>
          <a:lstStyle>
            <a:lvl1pPr marL="0" indent="0" algn="ctr">
              <a:buNone/>
              <a:defRPr spc="300">
                <a:solidFill>
                  <a:schemeClr val="bg1"/>
                </a:solidFill>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2061790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6FF1ED-87D8-2FF6-A4FC-B74DE251FAD8}"/>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4761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6" name="Cadre 5">
            <a:extLst>
              <a:ext uri="{FF2B5EF4-FFF2-40B4-BE49-F238E27FC236}">
                <a16:creationId xmlns:a16="http://schemas.microsoft.com/office/drawing/2014/main" id="{0D7858F3-2594-FC61-ABF8-6BCC6F0E0F4D}"/>
              </a:ext>
            </a:extLst>
          </p:cNvPr>
          <p:cNvSpPr/>
          <p:nvPr userDrawn="1"/>
        </p:nvSpPr>
        <p:spPr>
          <a:xfrm>
            <a:off x="0" y="0"/>
            <a:ext cx="12192000"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7755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Disposition personnalisée">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90DD2F1A-0876-C5A1-E7AF-FEE58C4472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974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1_Disposition personnalisée">
    <p:bg>
      <p:bgPr>
        <a:solidFill>
          <a:schemeClr val="bg1"/>
        </a:solidFill>
        <a:effectLst/>
      </p:bgPr>
    </p:bg>
    <p:spTree>
      <p:nvGrpSpPr>
        <p:cNvPr id="1" name=""/>
        <p:cNvGrpSpPr/>
        <p:nvPr/>
      </p:nvGrpSpPr>
      <p:grpSpPr>
        <a:xfrm>
          <a:off x="0" y="0"/>
          <a:ext cx="0" cy="0"/>
          <a:chOff x="0" y="0"/>
          <a:chExt cx="0" cy="0"/>
        </a:xfrm>
      </p:grpSpPr>
      <p:pic>
        <p:nvPicPr>
          <p:cNvPr id="58" name="Image 57">
            <a:extLst>
              <a:ext uri="{FF2B5EF4-FFF2-40B4-BE49-F238E27FC236}">
                <a16:creationId xmlns:a16="http://schemas.microsoft.com/office/drawing/2014/main" id="{0F387641-2BC6-BB13-111F-0C1D42907975}"/>
              </a:ext>
            </a:extLst>
          </p:cNvPr>
          <p:cNvPicPr>
            <a:picLocks noChangeAspect="1"/>
          </p:cNvPicPr>
          <p:nvPr userDrawn="1"/>
        </p:nvPicPr>
        <p:blipFill rotWithShape="1">
          <a:blip r:embed="rId2">
            <a:alphaModFix amt="5000"/>
          </a:blip>
          <a:srcRect b="23764"/>
          <a:stretch/>
        </p:blipFill>
        <p:spPr>
          <a:xfrm>
            <a:off x="2040702" y="697550"/>
            <a:ext cx="7740066" cy="5900666"/>
          </a:xfrm>
          <a:prstGeom prst="rect">
            <a:avLst/>
          </a:prstGeom>
        </p:spPr>
      </p:pic>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6" name="Espace réservé pour une image  5">
            <a:extLst>
              <a:ext uri="{FF2B5EF4-FFF2-40B4-BE49-F238E27FC236}">
                <a16:creationId xmlns:a16="http://schemas.microsoft.com/office/drawing/2014/main" id="{526DAB8E-BCB6-8414-30A0-5827C53FB9EA}"/>
              </a:ext>
            </a:extLst>
          </p:cNvPr>
          <p:cNvSpPr>
            <a:spLocks noGrp="1"/>
          </p:cNvSpPr>
          <p:nvPr>
            <p:ph type="pic" sz="quarter" idx="10" hasCustomPrompt="1"/>
          </p:nvPr>
        </p:nvSpPr>
        <p:spPr>
          <a:xfrm>
            <a:off x="4712824" y="2462556"/>
            <a:ext cx="2525712" cy="1904155"/>
          </a:xfrm>
          <a:prstGeom prst="rect">
            <a:avLst/>
          </a:prstGeom>
        </p:spPr>
        <p:txBody>
          <a:bodyPr/>
          <a:lstStyle>
            <a:lvl1pPr>
              <a:defRPr>
                <a:latin typeface="Arial" panose="020B0604020202020204" pitchFamily="34" charset="0"/>
                <a:cs typeface="Arial" panose="020B0604020202020204" pitchFamily="34" charset="0"/>
              </a:defRPr>
            </a:lvl1pPr>
          </a:lstStyle>
          <a:p>
            <a:r>
              <a:rPr lang="fr-FR"/>
              <a:t>Photo du pilote projet</a:t>
            </a:r>
          </a:p>
        </p:txBody>
      </p:sp>
      <p:sp>
        <p:nvSpPr>
          <p:cNvPr id="19" name="Espace réservé du texte 18">
            <a:extLst>
              <a:ext uri="{FF2B5EF4-FFF2-40B4-BE49-F238E27FC236}">
                <a16:creationId xmlns:a16="http://schemas.microsoft.com/office/drawing/2014/main" id="{A3F0A5EE-A63C-D574-12AF-29B0DB6B4BBD}"/>
              </a:ext>
            </a:extLst>
          </p:cNvPr>
          <p:cNvSpPr>
            <a:spLocks noGrp="1"/>
          </p:cNvSpPr>
          <p:nvPr>
            <p:ph type="body" sz="quarter" idx="11" hasCustomPrompt="1"/>
          </p:nvPr>
        </p:nvSpPr>
        <p:spPr>
          <a:xfrm>
            <a:off x="4712824" y="4438729"/>
            <a:ext cx="2525712" cy="314325"/>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20" name="Espace réservé du texte 18">
            <a:extLst>
              <a:ext uri="{FF2B5EF4-FFF2-40B4-BE49-F238E27FC236}">
                <a16:creationId xmlns:a16="http://schemas.microsoft.com/office/drawing/2014/main" id="{73DC3DBD-629D-404E-8D1B-4A899735FF38}"/>
              </a:ext>
            </a:extLst>
          </p:cNvPr>
          <p:cNvSpPr>
            <a:spLocks noGrp="1"/>
          </p:cNvSpPr>
          <p:nvPr>
            <p:ph type="body" sz="quarter" idx="12" hasCustomPrompt="1"/>
          </p:nvPr>
        </p:nvSpPr>
        <p:spPr>
          <a:xfrm>
            <a:off x="4704072" y="4800848"/>
            <a:ext cx="2525712"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21" name="Connecteur droit 20">
            <a:extLst>
              <a:ext uri="{FF2B5EF4-FFF2-40B4-BE49-F238E27FC236}">
                <a16:creationId xmlns:a16="http://schemas.microsoft.com/office/drawing/2014/main" id="{A33FBAE9-5CC4-6CFB-242A-C33629C5995D}"/>
              </a:ext>
            </a:extLst>
          </p:cNvPr>
          <p:cNvCxnSpPr>
            <a:cxnSpLocks/>
          </p:cNvCxnSpPr>
          <p:nvPr userDrawn="1"/>
        </p:nvCxnSpPr>
        <p:spPr>
          <a:xfrm>
            <a:off x="4213733" y="1523619"/>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space réservé pour une image  5">
            <a:extLst>
              <a:ext uri="{FF2B5EF4-FFF2-40B4-BE49-F238E27FC236}">
                <a16:creationId xmlns:a16="http://schemas.microsoft.com/office/drawing/2014/main" id="{9C0F032A-BBDD-67AC-961C-0D337F561F15}"/>
              </a:ext>
            </a:extLst>
          </p:cNvPr>
          <p:cNvSpPr>
            <a:spLocks noGrp="1"/>
          </p:cNvSpPr>
          <p:nvPr>
            <p:ph type="pic" sz="quarter" idx="22" hasCustomPrompt="1"/>
          </p:nvPr>
        </p:nvSpPr>
        <p:spPr>
          <a:xfrm>
            <a:off x="1118316" y="182005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7" name="Espace réservé pour une image  5">
            <a:extLst>
              <a:ext uri="{FF2B5EF4-FFF2-40B4-BE49-F238E27FC236}">
                <a16:creationId xmlns:a16="http://schemas.microsoft.com/office/drawing/2014/main" id="{8A1CD7D0-7B28-2182-A0E1-1D046DD48951}"/>
              </a:ext>
            </a:extLst>
          </p:cNvPr>
          <p:cNvSpPr>
            <a:spLocks noGrp="1"/>
          </p:cNvSpPr>
          <p:nvPr>
            <p:ph type="pic" sz="quarter" idx="25" hasCustomPrompt="1"/>
          </p:nvPr>
        </p:nvSpPr>
        <p:spPr>
          <a:xfrm>
            <a:off x="2698405" y="1832035"/>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9" name="Espace réservé du texte 18">
            <a:extLst>
              <a:ext uri="{FF2B5EF4-FFF2-40B4-BE49-F238E27FC236}">
                <a16:creationId xmlns:a16="http://schemas.microsoft.com/office/drawing/2014/main" id="{9357FB73-7F0B-097E-8374-7BA631D7720D}"/>
              </a:ext>
            </a:extLst>
          </p:cNvPr>
          <p:cNvSpPr>
            <a:spLocks noGrp="1"/>
          </p:cNvSpPr>
          <p:nvPr>
            <p:ph type="body" sz="quarter" idx="26" hasCustomPrompt="1"/>
          </p:nvPr>
        </p:nvSpPr>
        <p:spPr>
          <a:xfrm>
            <a:off x="1127068" y="3054388"/>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0" name="Espace réservé du texte 18">
            <a:extLst>
              <a:ext uri="{FF2B5EF4-FFF2-40B4-BE49-F238E27FC236}">
                <a16:creationId xmlns:a16="http://schemas.microsoft.com/office/drawing/2014/main" id="{39020CE9-1E77-BE68-A54C-E389263112BA}"/>
              </a:ext>
            </a:extLst>
          </p:cNvPr>
          <p:cNvSpPr>
            <a:spLocks noGrp="1"/>
          </p:cNvSpPr>
          <p:nvPr>
            <p:ph type="body" sz="quarter" idx="27" hasCustomPrompt="1"/>
          </p:nvPr>
        </p:nvSpPr>
        <p:spPr>
          <a:xfrm>
            <a:off x="1118316" y="3416507"/>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2" name="Espace réservé du texte 11">
            <a:extLst>
              <a:ext uri="{FF2B5EF4-FFF2-40B4-BE49-F238E27FC236}">
                <a16:creationId xmlns:a16="http://schemas.microsoft.com/office/drawing/2014/main" id="{BA70A39B-329F-E17A-E1BD-5F2707FFA4B9}"/>
              </a:ext>
            </a:extLst>
          </p:cNvPr>
          <p:cNvSpPr>
            <a:spLocks noGrp="1"/>
          </p:cNvSpPr>
          <p:nvPr>
            <p:ph type="body" sz="quarter" idx="21" hasCustomPrompt="1"/>
          </p:nvPr>
        </p:nvSpPr>
        <p:spPr>
          <a:xfrm>
            <a:off x="1215184" y="1494721"/>
            <a:ext cx="2912817" cy="351380"/>
          </a:xfrm>
          <a:prstGeom prst="rect">
            <a:avLst/>
          </a:prstGeom>
          <a:solidFill>
            <a:srgbClr val="002542"/>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31" name="Espace réservé du texte 18">
            <a:extLst>
              <a:ext uri="{FF2B5EF4-FFF2-40B4-BE49-F238E27FC236}">
                <a16:creationId xmlns:a16="http://schemas.microsoft.com/office/drawing/2014/main" id="{34B4AD81-E9D0-4DC3-78A5-DCDB873B3570}"/>
              </a:ext>
            </a:extLst>
          </p:cNvPr>
          <p:cNvSpPr>
            <a:spLocks noGrp="1"/>
          </p:cNvSpPr>
          <p:nvPr>
            <p:ph type="body" sz="quarter" idx="28" hasCustomPrompt="1"/>
          </p:nvPr>
        </p:nvSpPr>
        <p:spPr>
          <a:xfrm>
            <a:off x="2679786" y="3060215"/>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2" name="Espace réservé du texte 18">
            <a:extLst>
              <a:ext uri="{FF2B5EF4-FFF2-40B4-BE49-F238E27FC236}">
                <a16:creationId xmlns:a16="http://schemas.microsoft.com/office/drawing/2014/main" id="{97215F7B-5148-A9A1-BCB9-722C9F46ED1D}"/>
              </a:ext>
            </a:extLst>
          </p:cNvPr>
          <p:cNvSpPr>
            <a:spLocks noGrp="1"/>
          </p:cNvSpPr>
          <p:nvPr>
            <p:ph type="body" sz="quarter" idx="29" hasCustomPrompt="1"/>
          </p:nvPr>
        </p:nvSpPr>
        <p:spPr>
          <a:xfrm>
            <a:off x="2671034" y="3422334"/>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34" name="Connecteur droit 33">
            <a:extLst>
              <a:ext uri="{FF2B5EF4-FFF2-40B4-BE49-F238E27FC236}">
                <a16:creationId xmlns:a16="http://schemas.microsoft.com/office/drawing/2014/main" id="{95272D42-3D45-DEEA-5A26-60FDAF683A54}"/>
              </a:ext>
            </a:extLst>
          </p:cNvPr>
          <p:cNvCxnSpPr>
            <a:cxnSpLocks/>
          </p:cNvCxnSpPr>
          <p:nvPr userDrawn="1"/>
        </p:nvCxnSpPr>
        <p:spPr>
          <a:xfrm>
            <a:off x="4209710" y="4061732"/>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Espace réservé pour une image  5">
            <a:extLst>
              <a:ext uri="{FF2B5EF4-FFF2-40B4-BE49-F238E27FC236}">
                <a16:creationId xmlns:a16="http://schemas.microsoft.com/office/drawing/2014/main" id="{52225EDE-1E6D-EE3F-A495-F88D76BE6387}"/>
              </a:ext>
            </a:extLst>
          </p:cNvPr>
          <p:cNvSpPr>
            <a:spLocks noGrp="1"/>
          </p:cNvSpPr>
          <p:nvPr>
            <p:ph type="pic" sz="quarter" idx="30" hasCustomPrompt="1"/>
          </p:nvPr>
        </p:nvSpPr>
        <p:spPr>
          <a:xfrm>
            <a:off x="1114293"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6" name="Espace réservé pour une image  5">
            <a:extLst>
              <a:ext uri="{FF2B5EF4-FFF2-40B4-BE49-F238E27FC236}">
                <a16:creationId xmlns:a16="http://schemas.microsoft.com/office/drawing/2014/main" id="{0395EAA1-B0A5-DFBB-6954-5C8674E8F7F3}"/>
              </a:ext>
            </a:extLst>
          </p:cNvPr>
          <p:cNvSpPr>
            <a:spLocks noGrp="1"/>
          </p:cNvSpPr>
          <p:nvPr>
            <p:ph type="pic" sz="quarter" idx="31" hasCustomPrompt="1"/>
          </p:nvPr>
        </p:nvSpPr>
        <p:spPr>
          <a:xfrm>
            <a:off x="2694382"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7" name="Espace réservé du texte 18">
            <a:extLst>
              <a:ext uri="{FF2B5EF4-FFF2-40B4-BE49-F238E27FC236}">
                <a16:creationId xmlns:a16="http://schemas.microsoft.com/office/drawing/2014/main" id="{25B52CED-2FD9-43BC-7DCB-24C6FB180F21}"/>
              </a:ext>
            </a:extLst>
          </p:cNvPr>
          <p:cNvSpPr>
            <a:spLocks noGrp="1"/>
          </p:cNvSpPr>
          <p:nvPr>
            <p:ph type="body" sz="quarter" idx="32" hasCustomPrompt="1"/>
          </p:nvPr>
        </p:nvSpPr>
        <p:spPr>
          <a:xfrm>
            <a:off x="1123045" y="5592501"/>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8" name="Espace réservé du texte 18">
            <a:extLst>
              <a:ext uri="{FF2B5EF4-FFF2-40B4-BE49-F238E27FC236}">
                <a16:creationId xmlns:a16="http://schemas.microsoft.com/office/drawing/2014/main" id="{0887FC7F-7894-2CCD-58C7-1C35F17E1AAC}"/>
              </a:ext>
            </a:extLst>
          </p:cNvPr>
          <p:cNvSpPr>
            <a:spLocks noGrp="1"/>
          </p:cNvSpPr>
          <p:nvPr>
            <p:ph type="body" sz="quarter" idx="33" hasCustomPrompt="1"/>
          </p:nvPr>
        </p:nvSpPr>
        <p:spPr>
          <a:xfrm>
            <a:off x="1114293"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39" name="Espace réservé du texte 11">
            <a:extLst>
              <a:ext uri="{FF2B5EF4-FFF2-40B4-BE49-F238E27FC236}">
                <a16:creationId xmlns:a16="http://schemas.microsoft.com/office/drawing/2014/main" id="{F5D1B5C7-115C-09FE-0A45-5E6612FC5EDF}"/>
              </a:ext>
            </a:extLst>
          </p:cNvPr>
          <p:cNvSpPr>
            <a:spLocks noGrp="1"/>
          </p:cNvSpPr>
          <p:nvPr>
            <p:ph type="body" sz="quarter" idx="34" hasCustomPrompt="1"/>
          </p:nvPr>
        </p:nvSpPr>
        <p:spPr>
          <a:xfrm>
            <a:off x="1211161" y="4032834"/>
            <a:ext cx="2912817" cy="351380"/>
          </a:xfrm>
          <a:prstGeom prst="rect">
            <a:avLst/>
          </a:prstGeom>
          <a:solidFill>
            <a:srgbClr val="002542"/>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0" name="Espace réservé du texte 18">
            <a:extLst>
              <a:ext uri="{FF2B5EF4-FFF2-40B4-BE49-F238E27FC236}">
                <a16:creationId xmlns:a16="http://schemas.microsoft.com/office/drawing/2014/main" id="{7A66C4FD-1D27-889C-B4C7-3901FF1B8740}"/>
              </a:ext>
            </a:extLst>
          </p:cNvPr>
          <p:cNvSpPr>
            <a:spLocks noGrp="1"/>
          </p:cNvSpPr>
          <p:nvPr>
            <p:ph type="body" sz="quarter" idx="35" hasCustomPrompt="1"/>
          </p:nvPr>
        </p:nvSpPr>
        <p:spPr>
          <a:xfrm>
            <a:off x="2675763" y="5598328"/>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1" name="Espace réservé du texte 18">
            <a:extLst>
              <a:ext uri="{FF2B5EF4-FFF2-40B4-BE49-F238E27FC236}">
                <a16:creationId xmlns:a16="http://schemas.microsoft.com/office/drawing/2014/main" id="{25461C73-A6F5-AA42-F3FD-468313A04B92}"/>
              </a:ext>
            </a:extLst>
          </p:cNvPr>
          <p:cNvSpPr>
            <a:spLocks noGrp="1"/>
          </p:cNvSpPr>
          <p:nvPr>
            <p:ph type="body" sz="quarter" idx="36" hasCustomPrompt="1"/>
          </p:nvPr>
        </p:nvSpPr>
        <p:spPr>
          <a:xfrm>
            <a:off x="2667011"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42" name="Connecteur droit 41">
            <a:extLst>
              <a:ext uri="{FF2B5EF4-FFF2-40B4-BE49-F238E27FC236}">
                <a16:creationId xmlns:a16="http://schemas.microsoft.com/office/drawing/2014/main" id="{1411C290-2856-FEE9-3F56-16BEEA1B709D}"/>
              </a:ext>
            </a:extLst>
          </p:cNvPr>
          <p:cNvCxnSpPr>
            <a:cxnSpLocks/>
          </p:cNvCxnSpPr>
          <p:nvPr userDrawn="1"/>
        </p:nvCxnSpPr>
        <p:spPr>
          <a:xfrm>
            <a:off x="7659561" y="1532507"/>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Espace réservé pour une image  5">
            <a:extLst>
              <a:ext uri="{FF2B5EF4-FFF2-40B4-BE49-F238E27FC236}">
                <a16:creationId xmlns:a16="http://schemas.microsoft.com/office/drawing/2014/main" id="{9430F00D-F727-A998-D584-6170263DBDFE}"/>
              </a:ext>
            </a:extLst>
          </p:cNvPr>
          <p:cNvSpPr>
            <a:spLocks noGrp="1"/>
          </p:cNvSpPr>
          <p:nvPr>
            <p:ph type="pic" sz="quarter" idx="37" hasCustomPrompt="1"/>
          </p:nvPr>
        </p:nvSpPr>
        <p:spPr>
          <a:xfrm>
            <a:off x="7800639" y="1857844"/>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4" name="Espace réservé pour une image  5">
            <a:extLst>
              <a:ext uri="{FF2B5EF4-FFF2-40B4-BE49-F238E27FC236}">
                <a16:creationId xmlns:a16="http://schemas.microsoft.com/office/drawing/2014/main" id="{45BDF8BC-7DE9-1197-A35F-E5D691F30F77}"/>
              </a:ext>
            </a:extLst>
          </p:cNvPr>
          <p:cNvSpPr>
            <a:spLocks noGrp="1"/>
          </p:cNvSpPr>
          <p:nvPr>
            <p:ph type="pic" sz="quarter" idx="38" hasCustomPrompt="1"/>
          </p:nvPr>
        </p:nvSpPr>
        <p:spPr>
          <a:xfrm>
            <a:off x="9380728" y="186982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5" name="Espace réservé du texte 18">
            <a:extLst>
              <a:ext uri="{FF2B5EF4-FFF2-40B4-BE49-F238E27FC236}">
                <a16:creationId xmlns:a16="http://schemas.microsoft.com/office/drawing/2014/main" id="{E8E1E977-9281-149B-AD43-0EC0D6213061}"/>
              </a:ext>
            </a:extLst>
          </p:cNvPr>
          <p:cNvSpPr>
            <a:spLocks noGrp="1"/>
          </p:cNvSpPr>
          <p:nvPr>
            <p:ph type="body" sz="quarter" idx="39" hasCustomPrompt="1"/>
          </p:nvPr>
        </p:nvSpPr>
        <p:spPr>
          <a:xfrm>
            <a:off x="7809391" y="3092174"/>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6" name="Espace réservé du texte 18">
            <a:extLst>
              <a:ext uri="{FF2B5EF4-FFF2-40B4-BE49-F238E27FC236}">
                <a16:creationId xmlns:a16="http://schemas.microsoft.com/office/drawing/2014/main" id="{64D879A1-D5B4-0D9F-02D0-CFC67D35A12B}"/>
              </a:ext>
            </a:extLst>
          </p:cNvPr>
          <p:cNvSpPr>
            <a:spLocks noGrp="1"/>
          </p:cNvSpPr>
          <p:nvPr>
            <p:ph type="body" sz="quarter" idx="40" hasCustomPrompt="1"/>
          </p:nvPr>
        </p:nvSpPr>
        <p:spPr>
          <a:xfrm>
            <a:off x="7800639" y="3454293"/>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47" name="Espace réservé du texte 11">
            <a:extLst>
              <a:ext uri="{FF2B5EF4-FFF2-40B4-BE49-F238E27FC236}">
                <a16:creationId xmlns:a16="http://schemas.microsoft.com/office/drawing/2014/main" id="{A6081C03-9E66-A4AE-1D29-7D43672209B3}"/>
              </a:ext>
            </a:extLst>
          </p:cNvPr>
          <p:cNvSpPr>
            <a:spLocks noGrp="1"/>
          </p:cNvSpPr>
          <p:nvPr>
            <p:ph type="body" sz="quarter" idx="41" hasCustomPrompt="1"/>
          </p:nvPr>
        </p:nvSpPr>
        <p:spPr>
          <a:xfrm>
            <a:off x="7758954" y="1546396"/>
            <a:ext cx="2912817" cy="351380"/>
          </a:xfrm>
          <a:prstGeom prst="rect">
            <a:avLst/>
          </a:prstGeom>
          <a:solidFill>
            <a:srgbClr val="002542"/>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8" name="Espace réservé du texte 18">
            <a:extLst>
              <a:ext uri="{FF2B5EF4-FFF2-40B4-BE49-F238E27FC236}">
                <a16:creationId xmlns:a16="http://schemas.microsoft.com/office/drawing/2014/main" id="{D10870DC-B97F-875E-182B-9E9E0DC2409A}"/>
              </a:ext>
            </a:extLst>
          </p:cNvPr>
          <p:cNvSpPr>
            <a:spLocks noGrp="1"/>
          </p:cNvSpPr>
          <p:nvPr>
            <p:ph type="body" sz="quarter" idx="42" hasCustomPrompt="1"/>
          </p:nvPr>
        </p:nvSpPr>
        <p:spPr>
          <a:xfrm>
            <a:off x="9362109" y="3098001"/>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9" name="Espace réservé du texte 18">
            <a:extLst>
              <a:ext uri="{FF2B5EF4-FFF2-40B4-BE49-F238E27FC236}">
                <a16:creationId xmlns:a16="http://schemas.microsoft.com/office/drawing/2014/main" id="{C982FFD5-86DF-3A0E-7590-7D04FA7CF5D2}"/>
              </a:ext>
            </a:extLst>
          </p:cNvPr>
          <p:cNvSpPr>
            <a:spLocks noGrp="1"/>
          </p:cNvSpPr>
          <p:nvPr>
            <p:ph type="body" sz="quarter" idx="43" hasCustomPrompt="1"/>
          </p:nvPr>
        </p:nvSpPr>
        <p:spPr>
          <a:xfrm>
            <a:off x="9353357" y="3460120"/>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50" name="Connecteur droit 49">
            <a:extLst>
              <a:ext uri="{FF2B5EF4-FFF2-40B4-BE49-F238E27FC236}">
                <a16:creationId xmlns:a16="http://schemas.microsoft.com/office/drawing/2014/main" id="{795AE3E9-C1E0-10D5-94A5-5547BA40B399}"/>
              </a:ext>
            </a:extLst>
          </p:cNvPr>
          <p:cNvCxnSpPr>
            <a:cxnSpLocks/>
          </p:cNvCxnSpPr>
          <p:nvPr userDrawn="1"/>
        </p:nvCxnSpPr>
        <p:spPr>
          <a:xfrm>
            <a:off x="7659561" y="4032834"/>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Espace réservé pour une image  5">
            <a:extLst>
              <a:ext uri="{FF2B5EF4-FFF2-40B4-BE49-F238E27FC236}">
                <a16:creationId xmlns:a16="http://schemas.microsoft.com/office/drawing/2014/main" id="{DBA35324-6CC7-33CF-34E9-755A3FB29C0A}"/>
              </a:ext>
            </a:extLst>
          </p:cNvPr>
          <p:cNvSpPr>
            <a:spLocks noGrp="1"/>
          </p:cNvSpPr>
          <p:nvPr>
            <p:ph type="pic" sz="quarter" idx="44" hasCustomPrompt="1"/>
          </p:nvPr>
        </p:nvSpPr>
        <p:spPr>
          <a:xfrm>
            <a:off x="7800639"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2" name="Espace réservé pour une image  5">
            <a:extLst>
              <a:ext uri="{FF2B5EF4-FFF2-40B4-BE49-F238E27FC236}">
                <a16:creationId xmlns:a16="http://schemas.microsoft.com/office/drawing/2014/main" id="{7E1C73B2-C5BD-5B37-386F-644E921D8D9B}"/>
              </a:ext>
            </a:extLst>
          </p:cNvPr>
          <p:cNvSpPr>
            <a:spLocks noGrp="1"/>
          </p:cNvSpPr>
          <p:nvPr>
            <p:ph type="pic" sz="quarter" idx="45" hasCustomPrompt="1"/>
          </p:nvPr>
        </p:nvSpPr>
        <p:spPr>
          <a:xfrm>
            <a:off x="9380728"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3" name="Espace réservé du texte 18">
            <a:extLst>
              <a:ext uri="{FF2B5EF4-FFF2-40B4-BE49-F238E27FC236}">
                <a16:creationId xmlns:a16="http://schemas.microsoft.com/office/drawing/2014/main" id="{5841D207-AAB6-9FED-6AFB-10E921A6DD1B}"/>
              </a:ext>
            </a:extLst>
          </p:cNvPr>
          <p:cNvSpPr>
            <a:spLocks noGrp="1"/>
          </p:cNvSpPr>
          <p:nvPr>
            <p:ph type="body" sz="quarter" idx="46" hasCustomPrompt="1"/>
          </p:nvPr>
        </p:nvSpPr>
        <p:spPr>
          <a:xfrm>
            <a:off x="7809391" y="5592501"/>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54" name="Espace réservé du texte 18">
            <a:extLst>
              <a:ext uri="{FF2B5EF4-FFF2-40B4-BE49-F238E27FC236}">
                <a16:creationId xmlns:a16="http://schemas.microsoft.com/office/drawing/2014/main" id="{1E5041E0-A617-5FE3-10C3-6F4E7A3D2531}"/>
              </a:ext>
            </a:extLst>
          </p:cNvPr>
          <p:cNvSpPr>
            <a:spLocks noGrp="1"/>
          </p:cNvSpPr>
          <p:nvPr>
            <p:ph type="body" sz="quarter" idx="47" hasCustomPrompt="1"/>
          </p:nvPr>
        </p:nvSpPr>
        <p:spPr>
          <a:xfrm>
            <a:off x="7800639"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55" name="Espace réservé du texte 11">
            <a:extLst>
              <a:ext uri="{FF2B5EF4-FFF2-40B4-BE49-F238E27FC236}">
                <a16:creationId xmlns:a16="http://schemas.microsoft.com/office/drawing/2014/main" id="{AA29BBB2-A7DA-6832-6D33-3D4DFB8C428B}"/>
              </a:ext>
            </a:extLst>
          </p:cNvPr>
          <p:cNvSpPr>
            <a:spLocks noGrp="1"/>
          </p:cNvSpPr>
          <p:nvPr>
            <p:ph type="body" sz="quarter" idx="48" hasCustomPrompt="1"/>
          </p:nvPr>
        </p:nvSpPr>
        <p:spPr>
          <a:xfrm>
            <a:off x="7758954" y="4046723"/>
            <a:ext cx="2912817" cy="351380"/>
          </a:xfrm>
          <a:prstGeom prst="rect">
            <a:avLst/>
          </a:prstGeom>
          <a:solidFill>
            <a:srgbClr val="002542"/>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56" name="Espace réservé du texte 18">
            <a:extLst>
              <a:ext uri="{FF2B5EF4-FFF2-40B4-BE49-F238E27FC236}">
                <a16:creationId xmlns:a16="http://schemas.microsoft.com/office/drawing/2014/main" id="{3C79F709-CF28-F4DA-626F-7D63FF451512}"/>
              </a:ext>
            </a:extLst>
          </p:cNvPr>
          <p:cNvSpPr>
            <a:spLocks noGrp="1"/>
          </p:cNvSpPr>
          <p:nvPr>
            <p:ph type="body" sz="quarter" idx="49" hasCustomPrompt="1"/>
          </p:nvPr>
        </p:nvSpPr>
        <p:spPr>
          <a:xfrm>
            <a:off x="9362109" y="5598328"/>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57" name="Espace réservé du texte 18">
            <a:extLst>
              <a:ext uri="{FF2B5EF4-FFF2-40B4-BE49-F238E27FC236}">
                <a16:creationId xmlns:a16="http://schemas.microsoft.com/office/drawing/2014/main" id="{FC9593CE-21A1-2EC1-DF4A-CA71F95A5731}"/>
              </a:ext>
            </a:extLst>
          </p:cNvPr>
          <p:cNvSpPr>
            <a:spLocks noGrp="1"/>
          </p:cNvSpPr>
          <p:nvPr>
            <p:ph type="body" sz="quarter" idx="50" hasCustomPrompt="1"/>
          </p:nvPr>
        </p:nvSpPr>
        <p:spPr>
          <a:xfrm>
            <a:off x="9353357"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 name="Rectangle 1">
            <a:extLst>
              <a:ext uri="{FF2B5EF4-FFF2-40B4-BE49-F238E27FC236}">
                <a16:creationId xmlns:a16="http://schemas.microsoft.com/office/drawing/2014/main" id="{7104FE95-B27E-4900-8059-1B8E9BD1175A}"/>
              </a:ext>
            </a:extLst>
          </p:cNvPr>
          <p:cNvSpPr/>
          <p:nvPr userDrawn="1"/>
        </p:nvSpPr>
        <p:spPr>
          <a:xfrm>
            <a:off x="4704072" y="2057153"/>
            <a:ext cx="2534464" cy="333386"/>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0" spc="300">
                <a:latin typeface="Arial" panose="020B0604020202020204" pitchFamily="34" charset="0"/>
                <a:cs typeface="Arial" panose="020B0604020202020204" pitchFamily="34" charset="0"/>
              </a:rPr>
              <a:t>PILOTE PROJET</a:t>
            </a:r>
          </a:p>
        </p:txBody>
      </p:sp>
      <p:pic>
        <p:nvPicPr>
          <p:cNvPr id="59" name="Picture 6">
            <a:extLst>
              <a:ext uri="{FF2B5EF4-FFF2-40B4-BE49-F238E27FC236}">
                <a16:creationId xmlns:a16="http://schemas.microsoft.com/office/drawing/2014/main" id="{2137DD62-C0F2-DFA3-B277-C1FF554E8021}"/>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9722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0" name="Espace réservé du texte 25">
            <a:extLst>
              <a:ext uri="{FF2B5EF4-FFF2-40B4-BE49-F238E27FC236}">
                <a16:creationId xmlns:a16="http://schemas.microsoft.com/office/drawing/2014/main" id="{0BA21D2B-49CA-4B6B-94B2-CD2B1A4E7D17}"/>
              </a:ext>
            </a:extLst>
          </p:cNvPr>
          <p:cNvSpPr>
            <a:spLocks noGrp="1"/>
          </p:cNvSpPr>
          <p:nvPr>
            <p:ph type="body" sz="quarter" idx="13" hasCustomPrompt="1"/>
          </p:nvPr>
        </p:nvSpPr>
        <p:spPr>
          <a:xfrm>
            <a:off x="189900" y="806860"/>
            <a:ext cx="4213207" cy="365125"/>
          </a:xfrm>
          <a:prstGeom prst="rect">
            <a:avLst/>
          </a:prstGeom>
        </p:spPr>
        <p:txBody>
          <a:bodyPr>
            <a:noAutofit/>
          </a:bodyPr>
          <a:lstStyle>
            <a:lvl1pPr marL="0" indent="0">
              <a:lnSpc>
                <a:spcPct val="100000"/>
              </a:lnSpc>
              <a:buNone/>
              <a:defRPr sz="2000" b="1" cap="all" baseline="0">
                <a:solidFill>
                  <a:srgbClr val="002542"/>
                </a:solidFill>
                <a:latin typeface="+mn-lt"/>
              </a:defRPr>
            </a:lvl1pPr>
          </a:lstStyle>
          <a:p>
            <a:pPr lvl="0"/>
            <a:r>
              <a:rPr lang="fr-FR" dirty="0"/>
              <a:t>poste</a:t>
            </a:r>
          </a:p>
        </p:txBody>
      </p:sp>
      <p:sp>
        <p:nvSpPr>
          <p:cNvPr id="51" name="Espace réservé du texte 25">
            <a:extLst>
              <a:ext uri="{FF2B5EF4-FFF2-40B4-BE49-F238E27FC236}">
                <a16:creationId xmlns:a16="http://schemas.microsoft.com/office/drawing/2014/main" id="{410D640D-2560-4A41-AF5C-571EE4F9C09D}"/>
              </a:ext>
            </a:extLst>
          </p:cNvPr>
          <p:cNvSpPr>
            <a:spLocks noGrp="1"/>
          </p:cNvSpPr>
          <p:nvPr>
            <p:ph type="body" sz="quarter" idx="14" hasCustomPrompt="1"/>
          </p:nvPr>
        </p:nvSpPr>
        <p:spPr>
          <a:xfrm>
            <a:off x="6438900" y="806861"/>
            <a:ext cx="4294446" cy="365125"/>
          </a:xfrm>
          <a:prstGeom prst="rect">
            <a:avLst/>
          </a:prstGeom>
        </p:spPr>
        <p:txBody>
          <a:bodyPr>
            <a:noAutofit/>
          </a:bodyPr>
          <a:lstStyle>
            <a:lvl1pPr marL="0" indent="0">
              <a:lnSpc>
                <a:spcPct val="100000"/>
              </a:lnSpc>
              <a:buNone/>
              <a:defRPr sz="2000" b="1" cap="all" baseline="0">
                <a:solidFill>
                  <a:srgbClr val="002542"/>
                </a:solidFill>
                <a:latin typeface="+mn-lt"/>
              </a:defRPr>
            </a:lvl1pPr>
          </a:lstStyle>
          <a:p>
            <a:pPr lvl="0"/>
            <a:r>
              <a:rPr lang="fr-FR" dirty="0"/>
              <a:t>poste</a:t>
            </a:r>
          </a:p>
        </p:txBody>
      </p:sp>
      <p:sp>
        <p:nvSpPr>
          <p:cNvPr id="60" name="Espace réservé du texte 25">
            <a:extLst>
              <a:ext uri="{FF2B5EF4-FFF2-40B4-BE49-F238E27FC236}">
                <a16:creationId xmlns:a16="http://schemas.microsoft.com/office/drawing/2014/main" id="{93C855E0-EA69-402F-ABBB-FA46309BC927}"/>
              </a:ext>
            </a:extLst>
          </p:cNvPr>
          <p:cNvSpPr>
            <a:spLocks noGrp="1"/>
          </p:cNvSpPr>
          <p:nvPr>
            <p:ph type="body" sz="quarter" idx="15" hasCustomPrompt="1"/>
          </p:nvPr>
        </p:nvSpPr>
        <p:spPr>
          <a:xfrm>
            <a:off x="513134" y="190499"/>
            <a:ext cx="388997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4" name="Espace réservé du texte 25">
            <a:extLst>
              <a:ext uri="{FF2B5EF4-FFF2-40B4-BE49-F238E27FC236}">
                <a16:creationId xmlns:a16="http://schemas.microsoft.com/office/drawing/2014/main" id="{9C689C2A-6B96-4799-B3A6-63CEF3F7E8DA}"/>
              </a:ext>
            </a:extLst>
          </p:cNvPr>
          <p:cNvSpPr>
            <a:spLocks noGrp="1"/>
          </p:cNvSpPr>
          <p:nvPr>
            <p:ph type="body" sz="quarter" idx="16" hasCustomPrompt="1"/>
          </p:nvPr>
        </p:nvSpPr>
        <p:spPr>
          <a:xfrm>
            <a:off x="6740889" y="190499"/>
            <a:ext cx="398343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5" name="Rectangle 64">
            <a:extLst>
              <a:ext uri="{FF2B5EF4-FFF2-40B4-BE49-F238E27FC236}">
                <a16:creationId xmlns:a16="http://schemas.microsoft.com/office/drawing/2014/main" id="{DB37F427-5DD0-4367-82A5-0E330DB9EDA5}"/>
              </a:ext>
            </a:extLst>
          </p:cNvPr>
          <p:cNvSpPr/>
          <p:nvPr userDrawn="1"/>
        </p:nvSpPr>
        <p:spPr>
          <a:xfrm>
            <a:off x="857491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MISSIONS</a:t>
            </a:r>
          </a:p>
        </p:txBody>
      </p:sp>
      <p:sp>
        <p:nvSpPr>
          <p:cNvPr id="66" name="Rectangle 65">
            <a:extLst>
              <a:ext uri="{FF2B5EF4-FFF2-40B4-BE49-F238E27FC236}">
                <a16:creationId xmlns:a16="http://schemas.microsoft.com/office/drawing/2014/main" id="{E9C4F1B1-256C-43D9-BF01-62B5DF0DBE95}"/>
              </a:ext>
            </a:extLst>
          </p:cNvPr>
          <p:cNvSpPr/>
          <p:nvPr userDrawn="1"/>
        </p:nvSpPr>
        <p:spPr>
          <a:xfrm>
            <a:off x="11550695" y="1838861"/>
            <a:ext cx="451405" cy="160655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PARCOURS</a:t>
            </a:r>
          </a:p>
        </p:txBody>
      </p:sp>
      <p:sp>
        <p:nvSpPr>
          <p:cNvPr id="68" name="Espace réservé du texte 25">
            <a:extLst>
              <a:ext uri="{FF2B5EF4-FFF2-40B4-BE49-F238E27FC236}">
                <a16:creationId xmlns:a16="http://schemas.microsoft.com/office/drawing/2014/main" id="{CFF86AF2-6CB0-48A8-8C96-5ECB4AF03B2A}"/>
              </a:ext>
            </a:extLst>
          </p:cNvPr>
          <p:cNvSpPr>
            <a:spLocks noGrp="1"/>
          </p:cNvSpPr>
          <p:nvPr>
            <p:ph type="body" sz="quarter" idx="22" hasCustomPrompt="1"/>
          </p:nvPr>
        </p:nvSpPr>
        <p:spPr>
          <a:xfrm>
            <a:off x="745806" y="1305305"/>
            <a:ext cx="4914900"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69" name="Ellipse 68">
            <a:extLst>
              <a:ext uri="{FF2B5EF4-FFF2-40B4-BE49-F238E27FC236}">
                <a16:creationId xmlns:a16="http://schemas.microsoft.com/office/drawing/2014/main" id="{A8A819AE-1A79-4475-A054-34093B6E1DCA}"/>
              </a:ext>
            </a:extLst>
          </p:cNvPr>
          <p:cNvSpPr/>
          <p:nvPr userDrawn="1"/>
        </p:nvSpPr>
        <p:spPr>
          <a:xfrm>
            <a:off x="6426078" y="1259161"/>
            <a:ext cx="468000" cy="468000"/>
          </a:xfrm>
          <a:prstGeom prst="ellipse">
            <a:avLst/>
          </a:prstGeom>
          <a:solidFill>
            <a:srgbClr val="0025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70" name="Espace réservé du texte 25">
            <a:extLst>
              <a:ext uri="{FF2B5EF4-FFF2-40B4-BE49-F238E27FC236}">
                <a16:creationId xmlns:a16="http://schemas.microsoft.com/office/drawing/2014/main" id="{711924AC-F49D-4B73-AD81-A46A8B1597A9}"/>
              </a:ext>
            </a:extLst>
          </p:cNvPr>
          <p:cNvSpPr>
            <a:spLocks noGrp="1"/>
          </p:cNvSpPr>
          <p:nvPr>
            <p:ph type="body" sz="quarter" idx="23" hasCustomPrompt="1"/>
          </p:nvPr>
        </p:nvSpPr>
        <p:spPr>
          <a:xfrm>
            <a:off x="6409555"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sp>
        <p:nvSpPr>
          <p:cNvPr id="72" name="Espace réservé du texte 25">
            <a:extLst>
              <a:ext uri="{FF2B5EF4-FFF2-40B4-BE49-F238E27FC236}">
                <a16:creationId xmlns:a16="http://schemas.microsoft.com/office/drawing/2014/main" id="{63FCAF07-A3EA-4567-88AA-0EB599D0DEFC}"/>
              </a:ext>
            </a:extLst>
          </p:cNvPr>
          <p:cNvSpPr>
            <a:spLocks noGrp="1"/>
          </p:cNvSpPr>
          <p:nvPr>
            <p:ph type="body" sz="quarter" idx="24" hasCustomPrompt="1"/>
          </p:nvPr>
        </p:nvSpPr>
        <p:spPr>
          <a:xfrm>
            <a:off x="6994806" y="1305305"/>
            <a:ext cx="5007294"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73" name="Rectangle 72">
            <a:extLst>
              <a:ext uri="{FF2B5EF4-FFF2-40B4-BE49-F238E27FC236}">
                <a16:creationId xmlns:a16="http://schemas.microsoft.com/office/drawing/2014/main" id="{F1AC44C5-81A8-4B0B-B151-5DB8B1501EA5}"/>
              </a:ext>
            </a:extLst>
          </p:cNvPr>
          <p:cNvSpPr/>
          <p:nvPr userDrawn="1"/>
        </p:nvSpPr>
        <p:spPr>
          <a:xfrm>
            <a:off x="11550695"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COMPÉTENCES</a:t>
            </a:r>
          </a:p>
        </p:txBody>
      </p:sp>
      <p:sp>
        <p:nvSpPr>
          <p:cNvPr id="74" name="Espace réservé du texte 71">
            <a:extLst>
              <a:ext uri="{FF2B5EF4-FFF2-40B4-BE49-F238E27FC236}">
                <a16:creationId xmlns:a16="http://schemas.microsoft.com/office/drawing/2014/main" id="{2E28550B-8DDA-4606-962E-D6B52DB355E8}"/>
              </a:ext>
            </a:extLst>
          </p:cNvPr>
          <p:cNvSpPr>
            <a:spLocks noGrp="1"/>
          </p:cNvSpPr>
          <p:nvPr>
            <p:ph type="body" sz="quarter" idx="25"/>
          </p:nvPr>
        </p:nvSpPr>
        <p:spPr>
          <a:xfrm>
            <a:off x="6387970" y="1856127"/>
            <a:ext cx="4978242" cy="1590675"/>
          </a:xfrm>
          <a:prstGeom prst="rect">
            <a:avLst/>
          </a:prstGeom>
          <a:ln w="19050">
            <a:solidFill>
              <a:srgbClr val="2B3962"/>
            </a:solidFill>
            <a:prstDash val="sysDot"/>
          </a:ln>
        </p:spPr>
        <p:txBody>
          <a:bodyPr anchor="ctr"/>
          <a:lstStyle>
            <a:lvl1pPr marL="228600" indent="-228600">
              <a:buClr>
                <a:srgbClr val="002542"/>
              </a:buClr>
              <a:buFont typeface="Wingdings" panose="05000000000000000000" pitchFamily="2" charset="2"/>
              <a:buChar char="§"/>
              <a:defRPr sz="1150">
                <a:latin typeface="+mn-lt"/>
              </a:defRPr>
            </a:lvl1pPr>
            <a:lvl2pPr marL="685800" indent="-228600">
              <a:buClr>
                <a:srgbClr val="002542"/>
              </a:buClr>
              <a:buFont typeface="Wingdings" panose="05000000000000000000" pitchFamily="2" charset="2"/>
              <a:buChar char="§"/>
              <a:defRPr sz="1150">
                <a:latin typeface="+mn-lt"/>
              </a:defRPr>
            </a:lvl2pPr>
            <a:lvl3pPr marL="1143000" indent="-228600">
              <a:buClr>
                <a:srgbClr val="002542"/>
              </a:buClr>
              <a:buFont typeface="Wingdings" panose="05000000000000000000" pitchFamily="2" charset="2"/>
              <a:buChar char="§"/>
              <a:defRPr sz="1150">
                <a:latin typeface="+mn-lt"/>
              </a:defRPr>
            </a:lvl3pPr>
            <a:lvl4pPr marL="1600200" indent="-228600">
              <a:buClr>
                <a:srgbClr val="002542"/>
              </a:buClr>
              <a:buFont typeface="Wingdings" panose="05000000000000000000" pitchFamily="2" charset="2"/>
              <a:buChar char="§"/>
              <a:defRPr sz="1150">
                <a:latin typeface="+mn-lt"/>
              </a:defRPr>
            </a:lvl4pPr>
            <a:lvl5pPr marL="2057400" indent="-228600">
              <a:buClr>
                <a:srgbClr val="002542"/>
              </a:buClr>
              <a:buFont typeface="Wingdings" panose="05000000000000000000" pitchFamily="2" charset="2"/>
              <a:buChar char="§"/>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75" name="Espace réservé du texte 71">
            <a:extLst>
              <a:ext uri="{FF2B5EF4-FFF2-40B4-BE49-F238E27FC236}">
                <a16:creationId xmlns:a16="http://schemas.microsoft.com/office/drawing/2014/main" id="{08023A23-6BED-47A0-A457-B95E6931F1DB}"/>
              </a:ext>
            </a:extLst>
          </p:cNvPr>
          <p:cNvSpPr>
            <a:spLocks noGrp="1"/>
          </p:cNvSpPr>
          <p:nvPr>
            <p:ph type="body" sz="quarter" idx="27"/>
          </p:nvPr>
        </p:nvSpPr>
        <p:spPr>
          <a:xfrm>
            <a:off x="6387970"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76" name="Rectangle 75">
            <a:extLst>
              <a:ext uri="{FF2B5EF4-FFF2-40B4-BE49-F238E27FC236}">
                <a16:creationId xmlns:a16="http://schemas.microsoft.com/office/drawing/2014/main" id="{674BF181-F335-4A75-BD65-02EE1C084AA8}"/>
              </a:ext>
            </a:extLst>
          </p:cNvPr>
          <p:cNvSpPr/>
          <p:nvPr userDrawn="1"/>
        </p:nvSpPr>
        <p:spPr>
          <a:xfrm>
            <a:off x="11550695" y="5819070"/>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002542"/>
                </a:solidFill>
                <a:cs typeface="Code Pro Bold"/>
              </a:rPr>
              <a:t>RÉFÉRENCES</a:t>
            </a:r>
          </a:p>
        </p:txBody>
      </p:sp>
      <p:sp>
        <p:nvSpPr>
          <p:cNvPr id="77" name="Rectangle 76">
            <a:extLst>
              <a:ext uri="{FF2B5EF4-FFF2-40B4-BE49-F238E27FC236}">
                <a16:creationId xmlns:a16="http://schemas.microsoft.com/office/drawing/2014/main" id="{0249086C-63A9-457C-80DF-5B0E80CEF2BF}"/>
              </a:ext>
            </a:extLst>
          </p:cNvPr>
          <p:cNvSpPr/>
          <p:nvPr userDrawn="1"/>
        </p:nvSpPr>
        <p:spPr>
          <a:xfrm>
            <a:off x="294476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MISSIONS</a:t>
            </a:r>
          </a:p>
        </p:txBody>
      </p:sp>
      <p:sp>
        <p:nvSpPr>
          <p:cNvPr id="78" name="Rectangle 77">
            <a:extLst>
              <a:ext uri="{FF2B5EF4-FFF2-40B4-BE49-F238E27FC236}">
                <a16:creationId xmlns:a16="http://schemas.microsoft.com/office/drawing/2014/main" id="{56A0F958-478F-4650-9E64-63E52EC58BAD}"/>
              </a:ext>
            </a:extLst>
          </p:cNvPr>
          <p:cNvSpPr/>
          <p:nvPr userDrawn="1"/>
        </p:nvSpPr>
        <p:spPr>
          <a:xfrm>
            <a:off x="161647" y="1810657"/>
            <a:ext cx="451405" cy="160655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PARCOURS</a:t>
            </a:r>
          </a:p>
        </p:txBody>
      </p:sp>
      <p:sp>
        <p:nvSpPr>
          <p:cNvPr id="79" name="Rectangle 78">
            <a:extLst>
              <a:ext uri="{FF2B5EF4-FFF2-40B4-BE49-F238E27FC236}">
                <a16:creationId xmlns:a16="http://schemas.microsoft.com/office/drawing/2014/main" id="{C5E41166-EFFF-4F02-86A1-B71B157B0496}"/>
              </a:ext>
            </a:extLst>
          </p:cNvPr>
          <p:cNvSpPr/>
          <p:nvPr userDrawn="1"/>
        </p:nvSpPr>
        <p:spPr>
          <a:xfrm>
            <a:off x="16164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COMPÉTENCES</a:t>
            </a:r>
          </a:p>
        </p:txBody>
      </p:sp>
      <p:sp>
        <p:nvSpPr>
          <p:cNvPr id="80" name="Espace réservé du texte 71">
            <a:extLst>
              <a:ext uri="{FF2B5EF4-FFF2-40B4-BE49-F238E27FC236}">
                <a16:creationId xmlns:a16="http://schemas.microsoft.com/office/drawing/2014/main" id="{159AB55E-0994-4CA8-B448-F546243E774E}"/>
              </a:ext>
            </a:extLst>
          </p:cNvPr>
          <p:cNvSpPr>
            <a:spLocks noGrp="1"/>
          </p:cNvSpPr>
          <p:nvPr>
            <p:ph type="body" sz="quarter" idx="28"/>
          </p:nvPr>
        </p:nvSpPr>
        <p:spPr>
          <a:xfrm>
            <a:off x="719534" y="1814656"/>
            <a:ext cx="5075472" cy="1590675"/>
          </a:xfrm>
          <a:prstGeom prst="rect">
            <a:avLst/>
          </a:prstGeom>
          <a:ln w="19050">
            <a:solidFill>
              <a:srgbClr val="2B3962"/>
            </a:solidFill>
            <a:prstDash val="sysDot"/>
          </a:ln>
        </p:spPr>
        <p:txBody>
          <a:bodyPr anchor="ctr"/>
          <a:lstStyle>
            <a:lvl1pPr marL="171450" indent="-171450">
              <a:buClr>
                <a:srgbClr val="002542"/>
              </a:buClr>
              <a:buFont typeface="Wingdings" panose="05000000000000000000" pitchFamily="2" charset="2"/>
              <a:buChar char="§"/>
              <a:defRPr sz="1150">
                <a:latin typeface="+mn-lt"/>
              </a:defRPr>
            </a:lvl1pPr>
            <a:lvl2pPr marL="457200" indent="0">
              <a:buClr>
                <a:srgbClr val="002542"/>
              </a:buClr>
              <a:buFont typeface="Arial" panose="020B0604020202020204" pitchFamily="34" charset="0"/>
              <a:buNone/>
              <a:defRPr sz="1150">
                <a:latin typeface="+mn-lt"/>
              </a:defRPr>
            </a:lvl2pPr>
            <a:lvl3pPr marL="914400" indent="0">
              <a:buClr>
                <a:srgbClr val="002542"/>
              </a:buClr>
              <a:buFont typeface="Arial" panose="020B0604020202020204" pitchFamily="34" charset="0"/>
              <a:buNone/>
              <a:defRPr sz="1150">
                <a:latin typeface="+mn-lt"/>
              </a:defRPr>
            </a:lvl3pPr>
            <a:lvl4pPr marL="1371600" indent="0">
              <a:buClr>
                <a:srgbClr val="002542"/>
              </a:buClr>
              <a:buFont typeface="Arial" panose="020B0604020202020204" pitchFamily="34" charset="0"/>
              <a:buNone/>
              <a:defRPr sz="1150">
                <a:latin typeface="+mn-lt"/>
              </a:defRPr>
            </a:lvl4pPr>
            <a:lvl5pPr marL="1828800" indent="0">
              <a:buClr>
                <a:srgbClr val="002542"/>
              </a:buClr>
              <a:buFont typeface="Arial" panose="020B0604020202020204" pitchFamily="34" charset="0"/>
              <a:buNone/>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81" name="Espace réservé du texte 71">
            <a:extLst>
              <a:ext uri="{FF2B5EF4-FFF2-40B4-BE49-F238E27FC236}">
                <a16:creationId xmlns:a16="http://schemas.microsoft.com/office/drawing/2014/main" id="{91B2DBBC-A888-4F84-8CE4-7CEBD4AE6A59}"/>
              </a:ext>
            </a:extLst>
          </p:cNvPr>
          <p:cNvSpPr>
            <a:spLocks noGrp="1"/>
          </p:cNvSpPr>
          <p:nvPr>
            <p:ph type="body" sz="quarter" idx="29"/>
          </p:nvPr>
        </p:nvSpPr>
        <p:spPr>
          <a:xfrm>
            <a:off x="3542851"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2" name="Espace réservé du texte 71">
            <a:extLst>
              <a:ext uri="{FF2B5EF4-FFF2-40B4-BE49-F238E27FC236}">
                <a16:creationId xmlns:a16="http://schemas.microsoft.com/office/drawing/2014/main" id="{DAEE5138-CCB3-4B55-99E3-88C6C3E03642}"/>
              </a:ext>
            </a:extLst>
          </p:cNvPr>
          <p:cNvSpPr>
            <a:spLocks noGrp="1"/>
          </p:cNvSpPr>
          <p:nvPr>
            <p:ph type="body" sz="quarter" idx="30"/>
          </p:nvPr>
        </p:nvSpPr>
        <p:spPr>
          <a:xfrm>
            <a:off x="716841"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3" name="Rectangle 82">
            <a:extLst>
              <a:ext uri="{FF2B5EF4-FFF2-40B4-BE49-F238E27FC236}">
                <a16:creationId xmlns:a16="http://schemas.microsoft.com/office/drawing/2014/main" id="{C6A2EC7B-5688-446A-AD2A-D77E96B5DAF6}"/>
              </a:ext>
            </a:extLst>
          </p:cNvPr>
          <p:cNvSpPr/>
          <p:nvPr userDrawn="1"/>
        </p:nvSpPr>
        <p:spPr>
          <a:xfrm>
            <a:off x="161647" y="5790866"/>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002542"/>
                </a:solidFill>
                <a:cs typeface="Code Pro Bold"/>
              </a:rPr>
              <a:t>RÉFÉRENCES</a:t>
            </a:r>
          </a:p>
        </p:txBody>
      </p:sp>
      <p:sp>
        <p:nvSpPr>
          <p:cNvPr id="84" name="Espace réservé du texte 71">
            <a:extLst>
              <a:ext uri="{FF2B5EF4-FFF2-40B4-BE49-F238E27FC236}">
                <a16:creationId xmlns:a16="http://schemas.microsoft.com/office/drawing/2014/main" id="{2F62EC45-787D-4DEE-B480-3134D5C30B7A}"/>
              </a:ext>
            </a:extLst>
          </p:cNvPr>
          <p:cNvSpPr>
            <a:spLocks noGrp="1"/>
          </p:cNvSpPr>
          <p:nvPr>
            <p:ph type="body" sz="quarter" idx="31"/>
          </p:nvPr>
        </p:nvSpPr>
        <p:spPr>
          <a:xfrm>
            <a:off x="9114057"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5" name="Ellipse 84">
            <a:extLst>
              <a:ext uri="{FF2B5EF4-FFF2-40B4-BE49-F238E27FC236}">
                <a16:creationId xmlns:a16="http://schemas.microsoft.com/office/drawing/2014/main" id="{76905F67-8A93-4B4F-8606-518177A48078}"/>
              </a:ext>
            </a:extLst>
          </p:cNvPr>
          <p:cNvSpPr/>
          <p:nvPr userDrawn="1"/>
        </p:nvSpPr>
        <p:spPr>
          <a:xfrm>
            <a:off x="167901" y="1246604"/>
            <a:ext cx="468000" cy="468000"/>
          </a:xfrm>
          <a:prstGeom prst="ellipse">
            <a:avLst/>
          </a:prstGeom>
          <a:solidFill>
            <a:srgbClr val="0025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86" name="Ellipse 85">
            <a:extLst>
              <a:ext uri="{FF2B5EF4-FFF2-40B4-BE49-F238E27FC236}">
                <a16:creationId xmlns:a16="http://schemas.microsoft.com/office/drawing/2014/main" id="{B06F931E-CD23-4222-A291-BD7413C3D4F4}"/>
              </a:ext>
            </a:extLst>
          </p:cNvPr>
          <p:cNvSpPr/>
          <p:nvPr userDrawn="1"/>
        </p:nvSpPr>
        <p:spPr>
          <a:xfrm>
            <a:off x="10844413" y="165600"/>
            <a:ext cx="1043597" cy="1001946"/>
          </a:xfrm>
          <a:prstGeom prst="ellipse">
            <a:avLst/>
          </a:prstGeom>
          <a:noFill/>
          <a:ln>
            <a:solidFill>
              <a:srgbClr val="699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tx1"/>
                </a:solidFill>
              </a:rPr>
              <a:t>PHOTO N&amp;B</a:t>
            </a:r>
            <a:endParaRPr lang="fr-FR" sz="1100" dirty="0">
              <a:solidFill>
                <a:schemeClr val="tx1"/>
              </a:solidFill>
            </a:endParaRPr>
          </a:p>
        </p:txBody>
      </p:sp>
      <p:sp>
        <p:nvSpPr>
          <p:cNvPr id="87" name="Ellipse 86">
            <a:extLst>
              <a:ext uri="{FF2B5EF4-FFF2-40B4-BE49-F238E27FC236}">
                <a16:creationId xmlns:a16="http://schemas.microsoft.com/office/drawing/2014/main" id="{A6E4CCAD-4F93-4409-AB40-B7319C3CCD7D}"/>
              </a:ext>
            </a:extLst>
          </p:cNvPr>
          <p:cNvSpPr/>
          <p:nvPr userDrawn="1"/>
        </p:nvSpPr>
        <p:spPr>
          <a:xfrm>
            <a:off x="4659384" y="177186"/>
            <a:ext cx="1043597" cy="1001946"/>
          </a:xfrm>
          <a:prstGeom prst="ellipse">
            <a:avLst/>
          </a:prstGeom>
          <a:noFill/>
          <a:ln>
            <a:solidFill>
              <a:srgbClr val="699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PHOTO N&amp;B</a:t>
            </a:r>
          </a:p>
        </p:txBody>
      </p:sp>
      <p:sp>
        <p:nvSpPr>
          <p:cNvPr id="88" name="Espace réservé du texte 25">
            <a:extLst>
              <a:ext uri="{FF2B5EF4-FFF2-40B4-BE49-F238E27FC236}">
                <a16:creationId xmlns:a16="http://schemas.microsoft.com/office/drawing/2014/main" id="{37B732B9-A68B-4220-96B8-270D2ED29A3A}"/>
              </a:ext>
            </a:extLst>
          </p:cNvPr>
          <p:cNvSpPr>
            <a:spLocks noGrp="1"/>
          </p:cNvSpPr>
          <p:nvPr>
            <p:ph type="body" sz="quarter" idx="32" hasCustomPrompt="1"/>
          </p:nvPr>
        </p:nvSpPr>
        <p:spPr>
          <a:xfrm>
            <a:off x="137038"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pic>
        <p:nvPicPr>
          <p:cNvPr id="89" name="Picture 6">
            <a:extLst>
              <a:ext uri="{FF2B5EF4-FFF2-40B4-BE49-F238E27FC236}">
                <a16:creationId xmlns:a16="http://schemas.microsoft.com/office/drawing/2014/main" id="{FCDD5113-C6A7-4992-972C-11E7621CE599}"/>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37038" y="290477"/>
            <a:ext cx="376096" cy="37609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a:extLst>
              <a:ext uri="{FF2B5EF4-FFF2-40B4-BE49-F238E27FC236}">
                <a16:creationId xmlns:a16="http://schemas.microsoft.com/office/drawing/2014/main" id="{935A0755-28F4-4ABE-B151-227A9AA360A3}"/>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6364793" y="290477"/>
            <a:ext cx="376096" cy="376096"/>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C302DFE5-753F-45E6-AD29-3B40068EFE30}"/>
              </a:ext>
            </a:extLst>
          </p:cNvPr>
          <p:cNvSpPr/>
          <p:nvPr userDrawn="1"/>
        </p:nvSpPr>
        <p:spPr>
          <a:xfrm>
            <a:off x="6040091" y="0"/>
            <a:ext cx="111818" cy="6858000"/>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F0"/>
              </a:solidFill>
            </a:endParaRPr>
          </a:p>
        </p:txBody>
      </p:sp>
    </p:spTree>
    <p:extLst>
      <p:ext uri="{BB962C8B-B14F-4D97-AF65-F5344CB8AC3E}">
        <p14:creationId xmlns:p14="http://schemas.microsoft.com/office/powerpoint/2010/main" val="824962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E7B0D-765B-0634-B251-81BE559E4D01}"/>
              </a:ext>
            </a:extLst>
          </p:cNvPr>
          <p:cNvSpPr/>
          <p:nvPr userDrawn="1"/>
        </p:nvSpPr>
        <p:spPr>
          <a:xfrm>
            <a:off x="3442057" y="1475762"/>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1</a:t>
            </a:r>
          </a:p>
        </p:txBody>
      </p:sp>
      <p:sp>
        <p:nvSpPr>
          <p:cNvPr id="40" name="Rectangle 39">
            <a:extLst>
              <a:ext uri="{FF2B5EF4-FFF2-40B4-BE49-F238E27FC236}">
                <a16:creationId xmlns:a16="http://schemas.microsoft.com/office/drawing/2014/main" id="{5CD0AAB5-A122-76A9-B455-50973DCBEB0A}"/>
              </a:ext>
            </a:extLst>
          </p:cNvPr>
          <p:cNvSpPr/>
          <p:nvPr userDrawn="1"/>
        </p:nvSpPr>
        <p:spPr>
          <a:xfrm>
            <a:off x="3411019" y="2969411"/>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2</a:t>
            </a:r>
          </a:p>
        </p:txBody>
      </p:sp>
      <p:sp>
        <p:nvSpPr>
          <p:cNvPr id="41" name="Rectangle 40">
            <a:extLst>
              <a:ext uri="{FF2B5EF4-FFF2-40B4-BE49-F238E27FC236}">
                <a16:creationId xmlns:a16="http://schemas.microsoft.com/office/drawing/2014/main" id="{3ABDCEEC-EEFE-3A3E-8910-1DE20C0C50C3}"/>
              </a:ext>
            </a:extLst>
          </p:cNvPr>
          <p:cNvSpPr/>
          <p:nvPr userDrawn="1"/>
        </p:nvSpPr>
        <p:spPr>
          <a:xfrm>
            <a:off x="8059283" y="1528730"/>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dirty="0">
                <a:solidFill>
                  <a:srgbClr val="03061E"/>
                </a:solidFill>
                <a:latin typeface="Gill Sans" panose="020B0502020104020203" pitchFamily="34" charset="-79"/>
                <a:cs typeface="Gill Sans" panose="020B0502020104020203" pitchFamily="34" charset="-79"/>
              </a:rPr>
              <a:t>3</a:t>
            </a:r>
          </a:p>
        </p:txBody>
      </p:sp>
      <p:cxnSp>
        <p:nvCxnSpPr>
          <p:cNvPr id="8" name="Connecteur droit 7">
            <a:extLst>
              <a:ext uri="{FF2B5EF4-FFF2-40B4-BE49-F238E27FC236}">
                <a16:creationId xmlns:a16="http://schemas.microsoft.com/office/drawing/2014/main" id="{E3439C5C-2F5D-CFFC-5906-3EA438C9255F}"/>
              </a:ext>
            </a:extLst>
          </p:cNvPr>
          <p:cNvCxnSpPr/>
          <p:nvPr userDrawn="1"/>
        </p:nvCxnSpPr>
        <p:spPr>
          <a:xfrm>
            <a:off x="7985452" y="1504980"/>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5DE8E11C-14E5-50CA-8BA3-83485A275651}"/>
              </a:ext>
            </a:extLst>
          </p:cNvPr>
          <p:cNvSpPr>
            <a:spLocks noGrp="1"/>
          </p:cNvSpPr>
          <p:nvPr>
            <p:ph type="body" sz="quarter" idx="12" hasCustomPrompt="1"/>
          </p:nvPr>
        </p:nvSpPr>
        <p:spPr>
          <a:xfrm>
            <a:off x="8610600" y="1747894"/>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15" name="Connecteur droit 14">
            <a:extLst>
              <a:ext uri="{FF2B5EF4-FFF2-40B4-BE49-F238E27FC236}">
                <a16:creationId xmlns:a16="http://schemas.microsoft.com/office/drawing/2014/main" id="{18DCB148-3F3F-A1D7-34B4-0F981D0E2A41}"/>
              </a:ext>
            </a:extLst>
          </p:cNvPr>
          <p:cNvCxnSpPr/>
          <p:nvPr userDrawn="1"/>
        </p:nvCxnSpPr>
        <p:spPr>
          <a:xfrm>
            <a:off x="7987928" y="2989253"/>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EEADC168-20F0-8812-005B-5BCA54870C19}"/>
              </a:ext>
            </a:extLst>
          </p:cNvPr>
          <p:cNvCxnSpPr/>
          <p:nvPr userDrawn="1"/>
        </p:nvCxnSpPr>
        <p:spPr>
          <a:xfrm>
            <a:off x="3939866" y="1468286"/>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4" name="Espace réservé du texte 11">
            <a:extLst>
              <a:ext uri="{FF2B5EF4-FFF2-40B4-BE49-F238E27FC236}">
                <a16:creationId xmlns:a16="http://schemas.microsoft.com/office/drawing/2014/main" id="{DD4FF6BB-3535-62BA-1159-2BC9995EC723}"/>
              </a:ext>
            </a:extLst>
          </p:cNvPr>
          <p:cNvSpPr>
            <a:spLocks noGrp="1"/>
          </p:cNvSpPr>
          <p:nvPr>
            <p:ph type="body" sz="quarter" idx="21" hasCustomPrompt="1"/>
          </p:nvPr>
        </p:nvSpPr>
        <p:spPr>
          <a:xfrm>
            <a:off x="371475" y="1708302"/>
            <a:ext cx="2989365"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7" name="Connecteur droit 26">
            <a:extLst>
              <a:ext uri="{FF2B5EF4-FFF2-40B4-BE49-F238E27FC236}">
                <a16:creationId xmlns:a16="http://schemas.microsoft.com/office/drawing/2014/main" id="{F3E4AFCF-DF15-64D7-2F5F-686FE7630247}"/>
              </a:ext>
            </a:extLst>
          </p:cNvPr>
          <p:cNvCxnSpPr/>
          <p:nvPr userDrawn="1"/>
        </p:nvCxnSpPr>
        <p:spPr>
          <a:xfrm>
            <a:off x="3937956" y="2972997"/>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8" name="Espace réservé du texte 11">
            <a:extLst>
              <a:ext uri="{FF2B5EF4-FFF2-40B4-BE49-F238E27FC236}">
                <a16:creationId xmlns:a16="http://schemas.microsoft.com/office/drawing/2014/main" id="{E66473BB-1518-A886-7371-639B23CCFC72}"/>
              </a:ext>
            </a:extLst>
          </p:cNvPr>
          <p:cNvSpPr>
            <a:spLocks noGrp="1"/>
          </p:cNvSpPr>
          <p:nvPr>
            <p:ph type="body" sz="quarter" idx="24" hasCustomPrompt="1"/>
          </p:nvPr>
        </p:nvSpPr>
        <p:spPr>
          <a:xfrm>
            <a:off x="371475" y="3247505"/>
            <a:ext cx="2951359" cy="351380"/>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9" name="Rectangle 38">
            <a:extLst>
              <a:ext uri="{FF2B5EF4-FFF2-40B4-BE49-F238E27FC236}">
                <a16:creationId xmlns:a16="http://schemas.microsoft.com/office/drawing/2014/main" id="{71C9E438-3F99-AB1A-877D-33D8720E8059}"/>
              </a:ext>
            </a:extLst>
          </p:cNvPr>
          <p:cNvSpPr/>
          <p:nvPr userDrawn="1"/>
        </p:nvSpPr>
        <p:spPr>
          <a:xfrm>
            <a:off x="4953000" y="368300"/>
            <a:ext cx="2286000" cy="422467"/>
          </a:xfrm>
          <a:prstGeom prst="rect">
            <a:avLst/>
          </a:prstGeom>
          <a:solidFill>
            <a:srgbClr val="03061E"/>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AGENDA</a:t>
            </a:r>
          </a:p>
        </p:txBody>
      </p:sp>
      <p:sp>
        <p:nvSpPr>
          <p:cNvPr id="46" name="Rectangle 45">
            <a:extLst>
              <a:ext uri="{FF2B5EF4-FFF2-40B4-BE49-F238E27FC236}">
                <a16:creationId xmlns:a16="http://schemas.microsoft.com/office/drawing/2014/main" id="{D3F9261C-1A6C-D5B4-1918-42B95EBC60FF}"/>
              </a:ext>
            </a:extLst>
          </p:cNvPr>
          <p:cNvSpPr/>
          <p:nvPr userDrawn="1"/>
        </p:nvSpPr>
        <p:spPr>
          <a:xfrm>
            <a:off x="8077411" y="2969411"/>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dirty="0">
                <a:solidFill>
                  <a:srgbClr val="03061E"/>
                </a:solidFill>
                <a:latin typeface="Gill Sans" panose="020B0502020104020203" pitchFamily="34" charset="-79"/>
                <a:cs typeface="Gill Sans" panose="020B0502020104020203" pitchFamily="34" charset="-79"/>
              </a:rPr>
              <a:t>4</a:t>
            </a:r>
          </a:p>
        </p:txBody>
      </p:sp>
      <p:pic>
        <p:nvPicPr>
          <p:cNvPr id="43" name="Picture 6">
            <a:extLst>
              <a:ext uri="{FF2B5EF4-FFF2-40B4-BE49-F238E27FC236}">
                <a16:creationId xmlns:a16="http://schemas.microsoft.com/office/drawing/2014/main" id="{81FF4294-F0A8-73BD-0CD5-2FCBC1D31067}"/>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texte 11">
            <a:extLst>
              <a:ext uri="{FF2B5EF4-FFF2-40B4-BE49-F238E27FC236}">
                <a16:creationId xmlns:a16="http://schemas.microsoft.com/office/drawing/2014/main" id="{FB2B1D02-E5B3-EDF8-B63A-BCD446F5D35C}"/>
              </a:ext>
            </a:extLst>
          </p:cNvPr>
          <p:cNvSpPr>
            <a:spLocks noGrp="1"/>
          </p:cNvSpPr>
          <p:nvPr>
            <p:ph type="body" sz="quarter" idx="25" hasCustomPrompt="1"/>
          </p:nvPr>
        </p:nvSpPr>
        <p:spPr>
          <a:xfrm>
            <a:off x="8610600" y="3238608"/>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Tree>
    <p:extLst>
      <p:ext uri="{BB962C8B-B14F-4D97-AF65-F5344CB8AC3E}">
        <p14:creationId xmlns:p14="http://schemas.microsoft.com/office/powerpoint/2010/main" val="1172114193"/>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7446"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7" name="Cadre 6">
            <a:extLst>
              <a:ext uri="{FF2B5EF4-FFF2-40B4-BE49-F238E27FC236}">
                <a16:creationId xmlns:a16="http://schemas.microsoft.com/office/drawing/2014/main" id="{29253BD2-62B4-8152-6E63-A1A996781B23}"/>
              </a:ext>
            </a:extLst>
          </p:cNvPr>
          <p:cNvSpPr/>
          <p:nvPr userDrawn="1"/>
        </p:nvSpPr>
        <p:spPr>
          <a:xfrm>
            <a:off x="3083440" y="0"/>
            <a:ext cx="9108559"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0DFD146-A525-43C4-AC20-3823B3657D8F}"/>
              </a:ext>
            </a:extLst>
          </p:cNvPr>
          <p:cNvSpPr/>
          <p:nvPr userDrawn="1"/>
        </p:nvSpPr>
        <p:spPr>
          <a:xfrm>
            <a:off x="442911" y="533710"/>
            <a:ext cx="4114799" cy="540178"/>
          </a:xfrm>
          <a:prstGeom prst="rect">
            <a:avLst/>
          </a:prstGeom>
          <a:solidFill>
            <a:srgbClr val="002542"/>
          </a:solidFill>
        </p:spPr>
        <p:txBody>
          <a:bodyPr anchor="ct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BUDGET</a:t>
            </a:r>
          </a:p>
        </p:txBody>
      </p:sp>
    </p:spTree>
    <p:extLst>
      <p:ext uri="{BB962C8B-B14F-4D97-AF65-F5344CB8AC3E}">
        <p14:creationId xmlns:p14="http://schemas.microsoft.com/office/powerpoint/2010/main" val="3828386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D94FE7D-CB28-4179-B306-C68B2E8C8CEA}"/>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4A4C10F6-4ED5-4DFF-9556-73D5955271F1}"/>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6" name="Image 5" descr="Une image contenant texte, intérieur, mur&#10;&#10;Description générée automatiquement">
            <a:extLst>
              <a:ext uri="{FF2B5EF4-FFF2-40B4-BE49-F238E27FC236}">
                <a16:creationId xmlns:a16="http://schemas.microsoft.com/office/drawing/2014/main" id="{33525DAC-CA5B-4F65-907D-065C4C46854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val="0"/>
              </a:ext>
            </a:extLst>
          </a:blip>
          <a:srcRect l="1" r="10358" b="36381"/>
          <a:stretch/>
        </p:blipFill>
        <p:spPr>
          <a:xfrm>
            <a:off x="381963" y="383507"/>
            <a:ext cx="11430775" cy="5408333"/>
          </a:xfrm>
          <a:prstGeom prst="rect">
            <a:avLst/>
          </a:prstGeom>
        </p:spPr>
      </p:pic>
      <p:sp>
        <p:nvSpPr>
          <p:cNvPr id="8" name="Rectangle 7">
            <a:extLst>
              <a:ext uri="{FF2B5EF4-FFF2-40B4-BE49-F238E27FC236}">
                <a16:creationId xmlns:a16="http://schemas.microsoft.com/office/drawing/2014/main" id="{0E031E1D-6640-412E-B1A8-A58C0D4574EF}"/>
              </a:ext>
            </a:extLst>
          </p:cNvPr>
          <p:cNvSpPr/>
          <p:nvPr userDrawn="1"/>
        </p:nvSpPr>
        <p:spPr>
          <a:xfrm>
            <a:off x="332961" y="5803416"/>
            <a:ext cx="11526078" cy="56970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2542"/>
                </a:solidFill>
                <a:effectLst/>
                <a:latin typeface="Arial" panose="020B0604020202020204" pitchFamily="34" charset="0"/>
                <a:cs typeface="Arial" panose="020B0604020202020204" pitchFamily="34" charset="0"/>
              </a:rPr>
              <a:t>41 rue de Villiers - 92200 Neuilly Sur Seine </a:t>
            </a:r>
            <a:r>
              <a:rPr lang="fr-FR" sz="1400" u="none" strike="noStrike" dirty="0">
                <a:solidFill>
                  <a:srgbClr val="002542"/>
                </a:solidFill>
                <a:effectLst/>
                <a:latin typeface="Arial" panose="020B0604020202020204" pitchFamily="34" charset="0"/>
                <a:cs typeface="Arial" panose="020B0604020202020204" pitchFamily="34" charset="0"/>
              </a:rPr>
              <a:t>- </a:t>
            </a:r>
            <a:r>
              <a:rPr lang="fr-FR" sz="1400" u="none" strike="noStrike" dirty="0">
                <a:solidFill>
                  <a:srgbClr val="002542"/>
                </a:solidFill>
                <a:effectLst/>
                <a:latin typeface="Arial" panose="020B0604020202020204" pitchFamily="34" charset="0"/>
                <a:cs typeface="Arial" panose="020B0604020202020204" pitchFamily="34" charset="0"/>
                <a:hlinkClick r:id="rId4" tooltip="http://www.oconnection.fr/">
                  <a:extLst>
                    <a:ext uri="{A12FA001-AC4F-418D-AE19-62706E023703}">
                      <ahyp:hlinkClr xmlns:ahyp="http://schemas.microsoft.com/office/drawing/2018/hyperlinkcolor" val="tx"/>
                    </a:ext>
                  </a:extLst>
                </a:hlinkClick>
              </a:rPr>
              <a:t>www.oconnection.fr</a:t>
            </a:r>
            <a:endParaRPr lang="fr-FR" sz="1400" dirty="0">
              <a:solidFill>
                <a:srgbClr val="00254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0137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Diapositive de titre">
    <p:bg>
      <p:bgRef idx="1001">
        <a:schemeClr val="bg1"/>
      </p:bgRef>
    </p:bg>
    <p:spTree>
      <p:nvGrpSpPr>
        <p:cNvPr id="1" name=""/>
        <p:cNvGrpSpPr/>
        <p:nvPr/>
      </p:nvGrpSpPr>
      <p:grpSpPr>
        <a:xfrm>
          <a:off x="0" y="0"/>
          <a:ext cx="0" cy="0"/>
          <a:chOff x="0" y="0"/>
          <a:chExt cx="0" cy="0"/>
        </a:xfrm>
      </p:grpSpPr>
      <p:pic>
        <p:nvPicPr>
          <p:cNvPr id="55302" name="Picture 6" descr="Brigitte Macron en duplex avec Calais pour lancer l'opération Pièces Jaunes">
            <a:extLst>
              <a:ext uri="{FF2B5EF4-FFF2-40B4-BE49-F238E27FC236}">
                <a16:creationId xmlns:a16="http://schemas.microsoft.com/office/drawing/2014/main" id="{7886A1BF-262C-AEA6-32EC-2739C762AF3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3545" t="-152" r="9076" b="152"/>
          <a:stretch/>
        </p:blipFill>
        <p:spPr bwMode="auto">
          <a:xfrm>
            <a:off x="4715131" y="368300"/>
            <a:ext cx="7105470" cy="6117935"/>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que 9">
            <a:extLst>
              <a:ext uri="{FF2B5EF4-FFF2-40B4-BE49-F238E27FC236}">
                <a16:creationId xmlns:a16="http://schemas.microsoft.com/office/drawing/2014/main" id="{4D7E8365-B8DA-B19A-C17C-C21B20A68EF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81290" y="4085864"/>
            <a:ext cx="3069552" cy="2999150"/>
          </a:xfrm>
          <a:prstGeom prst="rect">
            <a:avLst/>
          </a:prstGeom>
        </p:spPr>
      </p:pic>
      <p:sp>
        <p:nvSpPr>
          <p:cNvPr id="20" name="Titre 19">
            <a:extLst>
              <a:ext uri="{FF2B5EF4-FFF2-40B4-BE49-F238E27FC236}">
                <a16:creationId xmlns:a16="http://schemas.microsoft.com/office/drawing/2014/main" id="{A67D1190-9C0E-3B45-90BE-E8F5282D2881}"/>
              </a:ext>
            </a:extLst>
          </p:cNvPr>
          <p:cNvSpPr>
            <a:spLocks noGrp="1"/>
          </p:cNvSpPr>
          <p:nvPr>
            <p:ph type="title" hasCustomPrompt="1"/>
          </p:nvPr>
        </p:nvSpPr>
        <p:spPr>
          <a:xfrm>
            <a:off x="615098" y="2867201"/>
            <a:ext cx="4282913" cy="1123599"/>
          </a:xfrm>
          <a:prstGeom prst="rect">
            <a:avLst/>
          </a:prstGeom>
        </p:spPr>
        <p:txBody>
          <a:bodyPr/>
          <a:lstStyle>
            <a:lvl1pPr>
              <a:defRPr sz="2800" b="0" i="0" spc="3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fr-FR"/>
              <a:t>INSÉRER </a:t>
            </a:r>
            <a:br>
              <a:rPr lang="fr-FR"/>
            </a:br>
            <a:r>
              <a:rPr lang="fr-FR"/>
              <a:t>LE TITRE DE LA RECOMMANDATION</a:t>
            </a:r>
            <a:br>
              <a:rPr lang="fr-FR"/>
            </a:br>
            <a:br>
              <a:rPr lang="fr-FR"/>
            </a:br>
            <a:endParaRPr lang="fr-FR"/>
          </a:p>
        </p:txBody>
      </p:sp>
      <p:cxnSp>
        <p:nvCxnSpPr>
          <p:cNvPr id="5" name="Connecteur droit 4">
            <a:extLst>
              <a:ext uri="{FF2B5EF4-FFF2-40B4-BE49-F238E27FC236}">
                <a16:creationId xmlns:a16="http://schemas.microsoft.com/office/drawing/2014/main" id="{68663127-15F3-9549-B3E5-C059DE0893DE}"/>
              </a:ext>
            </a:extLst>
          </p:cNvPr>
          <p:cNvCxnSpPr>
            <a:cxnSpLocks/>
          </p:cNvCxnSpPr>
          <p:nvPr userDrawn="1"/>
        </p:nvCxnSpPr>
        <p:spPr>
          <a:xfrm>
            <a:off x="377207" y="1625600"/>
            <a:ext cx="0" cy="4326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5298" name="Picture 2" descr="Agence média dédiée aux annonceurs du Grand Ouest - Premium Go">
            <a:extLst>
              <a:ext uri="{FF2B5EF4-FFF2-40B4-BE49-F238E27FC236}">
                <a16:creationId xmlns:a16="http://schemas.microsoft.com/office/drawing/2014/main" id="{3B67821F-28AA-E702-FCDD-0AF15290F5AB}"/>
              </a:ext>
            </a:extLst>
          </p:cNvPr>
          <p:cNvPicPr>
            <a:picLocks noChangeAspect="1" noChangeArrowheads="1"/>
          </p:cNvPicPr>
          <p:nvPr userDrawn="1"/>
        </p:nvPicPr>
        <p:blipFill>
          <a:blip r:embed="rId5">
            <a:grayscl/>
            <a:extLst>
              <a:ext uri="{28A0092B-C50C-407E-A947-70E740481C1C}">
                <a14:useLocalDpi xmlns:a14="http://schemas.microsoft.com/office/drawing/2010/main" val="0"/>
              </a:ext>
            </a:extLst>
          </a:blip>
          <a:srcRect/>
          <a:stretch>
            <a:fillRect/>
          </a:stretch>
        </p:blipFill>
        <p:spPr bwMode="auto">
          <a:xfrm>
            <a:off x="364234" y="5821568"/>
            <a:ext cx="2240069" cy="775566"/>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Peut être une image de texte qui dit ’Pièces jaunes aunes’">
            <a:extLst>
              <a:ext uri="{FF2B5EF4-FFF2-40B4-BE49-F238E27FC236}">
                <a16:creationId xmlns:a16="http://schemas.microsoft.com/office/drawing/2014/main" id="{51E3A14B-016D-4030-1B08-B7EE1FFB1FB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14033" y="377589"/>
            <a:ext cx="1283394" cy="128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8471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56322" name="Picture 2" descr="L'opération 2018 des pièces jaunes lancée à l'hôpital de la Timone à  Marseille - DestiMed">
            <a:extLst>
              <a:ext uri="{FF2B5EF4-FFF2-40B4-BE49-F238E27FC236}">
                <a16:creationId xmlns:a16="http://schemas.microsoft.com/office/drawing/2014/main" id="{015D33E7-A861-B502-E0EA-65BC73680E2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925" t="-127" r="45440" b="127"/>
          <a:stretch/>
        </p:blipFill>
        <p:spPr bwMode="auto">
          <a:xfrm>
            <a:off x="4038598" y="589903"/>
            <a:ext cx="3859848" cy="58997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EEE7B0D-765B-0634-B251-81BE559E4D01}"/>
              </a:ext>
            </a:extLst>
          </p:cNvPr>
          <p:cNvSpPr/>
          <p:nvPr userDrawn="1"/>
        </p:nvSpPr>
        <p:spPr>
          <a:xfrm>
            <a:off x="3442057" y="1475762"/>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FFD210"/>
                </a:solidFill>
                <a:latin typeface="Gill Sans" panose="020B0502020104020203" pitchFamily="34" charset="-79"/>
                <a:cs typeface="Gill Sans" panose="020B0502020104020203" pitchFamily="34" charset="-79"/>
              </a:rPr>
              <a:t>1</a:t>
            </a:r>
          </a:p>
        </p:txBody>
      </p:sp>
      <p:sp>
        <p:nvSpPr>
          <p:cNvPr id="40" name="Rectangle 39">
            <a:extLst>
              <a:ext uri="{FF2B5EF4-FFF2-40B4-BE49-F238E27FC236}">
                <a16:creationId xmlns:a16="http://schemas.microsoft.com/office/drawing/2014/main" id="{5CD0AAB5-A122-76A9-B455-50973DCBEB0A}"/>
              </a:ext>
            </a:extLst>
          </p:cNvPr>
          <p:cNvSpPr/>
          <p:nvPr userDrawn="1"/>
        </p:nvSpPr>
        <p:spPr>
          <a:xfrm>
            <a:off x="3411019" y="2969411"/>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FFD210"/>
                </a:solidFill>
                <a:latin typeface="Gill Sans" panose="020B0502020104020203" pitchFamily="34" charset="-79"/>
                <a:cs typeface="Gill Sans" panose="020B0502020104020203" pitchFamily="34" charset="-79"/>
              </a:rPr>
              <a:t>2</a:t>
            </a:r>
          </a:p>
        </p:txBody>
      </p:sp>
      <p:sp>
        <p:nvSpPr>
          <p:cNvPr id="41" name="Rectangle 40">
            <a:extLst>
              <a:ext uri="{FF2B5EF4-FFF2-40B4-BE49-F238E27FC236}">
                <a16:creationId xmlns:a16="http://schemas.microsoft.com/office/drawing/2014/main" id="{3ABDCEEC-EEFE-3A3E-8910-1DE20C0C50C3}"/>
              </a:ext>
            </a:extLst>
          </p:cNvPr>
          <p:cNvSpPr/>
          <p:nvPr userDrawn="1"/>
        </p:nvSpPr>
        <p:spPr>
          <a:xfrm>
            <a:off x="3426637" y="4482609"/>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FFD210"/>
                </a:solidFill>
                <a:latin typeface="Gill Sans" panose="020B0502020104020203" pitchFamily="34" charset="-79"/>
                <a:cs typeface="Gill Sans" panose="020B0502020104020203" pitchFamily="34" charset="-79"/>
              </a:rPr>
              <a:t>3</a:t>
            </a:r>
          </a:p>
        </p:txBody>
      </p:sp>
      <p:sp>
        <p:nvSpPr>
          <p:cNvPr id="3" name="Espace réservé du pied de page 2">
            <a:extLst>
              <a:ext uri="{FF2B5EF4-FFF2-40B4-BE49-F238E27FC236}">
                <a16:creationId xmlns:a16="http://schemas.microsoft.com/office/drawing/2014/main" id="{49D2DBA4-4E1D-74AF-3418-034211CC24E2}"/>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926D029-20C4-55AE-659D-06D4C82B8881}"/>
              </a:ext>
            </a:extLst>
          </p:cNvPr>
          <p:cNvSpPr>
            <a:spLocks noGrp="1"/>
          </p:cNvSpPr>
          <p:nvPr>
            <p:ph type="sldNum" sz="quarter" idx="11"/>
          </p:nvPr>
        </p:nvSpPr>
        <p:spPr/>
        <p:txBody>
          <a:bodyPr/>
          <a:lstStyle/>
          <a:p>
            <a:fld id="{8704FDD2-C1C5-4EFA-B8D1-39DD10F3E2CD}" type="slidenum">
              <a:rPr lang="fr-FR" smtClean="0"/>
              <a:pPr/>
              <a:t>‹N°›</a:t>
            </a:fld>
            <a:endParaRPr lang="fr-FR"/>
          </a:p>
        </p:txBody>
      </p:sp>
      <p:cxnSp>
        <p:nvCxnSpPr>
          <p:cNvPr id="8" name="Connecteur droit 7">
            <a:extLst>
              <a:ext uri="{FF2B5EF4-FFF2-40B4-BE49-F238E27FC236}">
                <a16:creationId xmlns:a16="http://schemas.microsoft.com/office/drawing/2014/main" id="{E3439C5C-2F5D-CFFC-5906-3EA438C9255F}"/>
              </a:ext>
            </a:extLst>
          </p:cNvPr>
          <p:cNvCxnSpPr/>
          <p:nvPr userDrawn="1"/>
        </p:nvCxnSpPr>
        <p:spPr>
          <a:xfrm>
            <a:off x="7985452" y="1504980"/>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5DE8E11C-14E5-50CA-8BA3-83485A275651}"/>
              </a:ext>
            </a:extLst>
          </p:cNvPr>
          <p:cNvSpPr>
            <a:spLocks noGrp="1"/>
          </p:cNvSpPr>
          <p:nvPr>
            <p:ph type="body" sz="quarter" idx="12" hasCustomPrompt="1"/>
          </p:nvPr>
        </p:nvSpPr>
        <p:spPr>
          <a:xfrm>
            <a:off x="8610600" y="1747894"/>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15" name="Connecteur droit 14">
            <a:extLst>
              <a:ext uri="{FF2B5EF4-FFF2-40B4-BE49-F238E27FC236}">
                <a16:creationId xmlns:a16="http://schemas.microsoft.com/office/drawing/2014/main" id="{18DCB148-3F3F-A1D7-34B4-0F981D0E2A41}"/>
              </a:ext>
            </a:extLst>
          </p:cNvPr>
          <p:cNvCxnSpPr/>
          <p:nvPr userDrawn="1"/>
        </p:nvCxnSpPr>
        <p:spPr>
          <a:xfrm>
            <a:off x="7987928" y="2989253"/>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Espace réservé du texte 11">
            <a:extLst>
              <a:ext uri="{FF2B5EF4-FFF2-40B4-BE49-F238E27FC236}">
                <a16:creationId xmlns:a16="http://schemas.microsoft.com/office/drawing/2014/main" id="{B29539C2-73BF-6343-65D6-64B32AF34E47}"/>
              </a:ext>
            </a:extLst>
          </p:cNvPr>
          <p:cNvSpPr>
            <a:spLocks noGrp="1"/>
          </p:cNvSpPr>
          <p:nvPr>
            <p:ph type="body" sz="quarter" idx="15" hasCustomPrompt="1"/>
          </p:nvPr>
        </p:nvSpPr>
        <p:spPr>
          <a:xfrm>
            <a:off x="8610600" y="3245501"/>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3" name="Connecteur droit 22">
            <a:extLst>
              <a:ext uri="{FF2B5EF4-FFF2-40B4-BE49-F238E27FC236}">
                <a16:creationId xmlns:a16="http://schemas.microsoft.com/office/drawing/2014/main" id="{EEADC168-20F0-8812-005B-5BCA54870C19}"/>
              </a:ext>
            </a:extLst>
          </p:cNvPr>
          <p:cNvCxnSpPr/>
          <p:nvPr userDrawn="1"/>
        </p:nvCxnSpPr>
        <p:spPr>
          <a:xfrm>
            <a:off x="3939866" y="1468286"/>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4" name="Espace réservé du texte 11">
            <a:extLst>
              <a:ext uri="{FF2B5EF4-FFF2-40B4-BE49-F238E27FC236}">
                <a16:creationId xmlns:a16="http://schemas.microsoft.com/office/drawing/2014/main" id="{DD4FF6BB-3535-62BA-1159-2BC9995EC723}"/>
              </a:ext>
            </a:extLst>
          </p:cNvPr>
          <p:cNvSpPr>
            <a:spLocks noGrp="1"/>
          </p:cNvSpPr>
          <p:nvPr>
            <p:ph type="body" sz="quarter" idx="21" hasCustomPrompt="1"/>
          </p:nvPr>
        </p:nvSpPr>
        <p:spPr>
          <a:xfrm>
            <a:off x="371475" y="1708302"/>
            <a:ext cx="2989365"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7" name="Connecteur droit 26">
            <a:extLst>
              <a:ext uri="{FF2B5EF4-FFF2-40B4-BE49-F238E27FC236}">
                <a16:creationId xmlns:a16="http://schemas.microsoft.com/office/drawing/2014/main" id="{F3E4AFCF-DF15-64D7-2F5F-686FE7630247}"/>
              </a:ext>
            </a:extLst>
          </p:cNvPr>
          <p:cNvCxnSpPr/>
          <p:nvPr userDrawn="1"/>
        </p:nvCxnSpPr>
        <p:spPr>
          <a:xfrm>
            <a:off x="3937956" y="2972997"/>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8" name="Espace réservé du texte 11">
            <a:extLst>
              <a:ext uri="{FF2B5EF4-FFF2-40B4-BE49-F238E27FC236}">
                <a16:creationId xmlns:a16="http://schemas.microsoft.com/office/drawing/2014/main" id="{E66473BB-1518-A886-7371-639B23CCFC72}"/>
              </a:ext>
            </a:extLst>
          </p:cNvPr>
          <p:cNvSpPr>
            <a:spLocks noGrp="1"/>
          </p:cNvSpPr>
          <p:nvPr>
            <p:ph type="body" sz="quarter" idx="24" hasCustomPrompt="1"/>
          </p:nvPr>
        </p:nvSpPr>
        <p:spPr>
          <a:xfrm>
            <a:off x="371475" y="3247505"/>
            <a:ext cx="2951359" cy="351380"/>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2" name="Espace réservé du texte 11">
            <a:extLst>
              <a:ext uri="{FF2B5EF4-FFF2-40B4-BE49-F238E27FC236}">
                <a16:creationId xmlns:a16="http://schemas.microsoft.com/office/drawing/2014/main" id="{C69F1848-1F4E-0AF4-30A4-FF9237C5CB68}"/>
              </a:ext>
            </a:extLst>
          </p:cNvPr>
          <p:cNvSpPr>
            <a:spLocks noGrp="1"/>
          </p:cNvSpPr>
          <p:nvPr>
            <p:ph type="body" sz="quarter" idx="27" hasCustomPrompt="1"/>
          </p:nvPr>
        </p:nvSpPr>
        <p:spPr>
          <a:xfrm>
            <a:off x="391021" y="4731349"/>
            <a:ext cx="2951359"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35" name="Connecteur droit 34">
            <a:extLst>
              <a:ext uri="{FF2B5EF4-FFF2-40B4-BE49-F238E27FC236}">
                <a16:creationId xmlns:a16="http://schemas.microsoft.com/office/drawing/2014/main" id="{31D66A65-F93C-FC25-CC5F-6328A325E10A}"/>
              </a:ext>
            </a:extLst>
          </p:cNvPr>
          <p:cNvCxnSpPr/>
          <p:nvPr userDrawn="1"/>
        </p:nvCxnSpPr>
        <p:spPr>
          <a:xfrm>
            <a:off x="7987928" y="4512127"/>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Espace réservé du texte 11">
            <a:extLst>
              <a:ext uri="{FF2B5EF4-FFF2-40B4-BE49-F238E27FC236}">
                <a16:creationId xmlns:a16="http://schemas.microsoft.com/office/drawing/2014/main" id="{C312B6ED-BCEF-DF53-AACF-5EDAC24F4B76}"/>
              </a:ext>
            </a:extLst>
          </p:cNvPr>
          <p:cNvSpPr>
            <a:spLocks noGrp="1"/>
          </p:cNvSpPr>
          <p:nvPr>
            <p:ph type="body" sz="quarter" idx="30" hasCustomPrompt="1"/>
          </p:nvPr>
        </p:nvSpPr>
        <p:spPr>
          <a:xfrm>
            <a:off x="8572594" y="4755200"/>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9" name="Rectangle 38">
            <a:extLst>
              <a:ext uri="{FF2B5EF4-FFF2-40B4-BE49-F238E27FC236}">
                <a16:creationId xmlns:a16="http://schemas.microsoft.com/office/drawing/2014/main" id="{71C9E438-3F99-AB1A-877D-33D8720E8059}"/>
              </a:ext>
            </a:extLst>
          </p:cNvPr>
          <p:cNvSpPr/>
          <p:nvPr userDrawn="1"/>
        </p:nvSpPr>
        <p:spPr>
          <a:xfrm>
            <a:off x="4953000" y="368300"/>
            <a:ext cx="2286000" cy="422467"/>
          </a:xfrm>
          <a:prstGeom prst="rect">
            <a:avLst/>
          </a:prstGeom>
          <a:solidFill>
            <a:srgbClr val="FFD210"/>
          </a:solidFill>
        </p:spPr>
        <p:txBody>
          <a:bodyP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AGENDA</a:t>
            </a:r>
          </a:p>
        </p:txBody>
      </p:sp>
      <p:cxnSp>
        <p:nvCxnSpPr>
          <p:cNvPr id="45" name="Connecteur droit 44">
            <a:extLst>
              <a:ext uri="{FF2B5EF4-FFF2-40B4-BE49-F238E27FC236}">
                <a16:creationId xmlns:a16="http://schemas.microsoft.com/office/drawing/2014/main" id="{5C33CE71-FB2C-C9BE-2ECB-0028BDA1CB28}"/>
              </a:ext>
            </a:extLst>
          </p:cNvPr>
          <p:cNvCxnSpPr/>
          <p:nvPr userDrawn="1"/>
        </p:nvCxnSpPr>
        <p:spPr>
          <a:xfrm>
            <a:off x="3937574" y="4447131"/>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3F9261C-1A6C-D5B4-1918-42B95EBC60FF}"/>
              </a:ext>
            </a:extLst>
          </p:cNvPr>
          <p:cNvSpPr/>
          <p:nvPr userDrawn="1"/>
        </p:nvSpPr>
        <p:spPr>
          <a:xfrm>
            <a:off x="8025605" y="1504980"/>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FFD210"/>
                </a:solidFill>
                <a:latin typeface="Gill Sans" panose="020B0502020104020203" pitchFamily="34" charset="-79"/>
                <a:cs typeface="Gill Sans" panose="020B0502020104020203" pitchFamily="34" charset="-79"/>
              </a:rPr>
              <a:t>4</a:t>
            </a:r>
          </a:p>
        </p:txBody>
      </p:sp>
      <p:sp>
        <p:nvSpPr>
          <p:cNvPr id="47" name="Rectangle 46">
            <a:extLst>
              <a:ext uri="{FF2B5EF4-FFF2-40B4-BE49-F238E27FC236}">
                <a16:creationId xmlns:a16="http://schemas.microsoft.com/office/drawing/2014/main" id="{175AC193-4F5E-3FAF-19D0-63200C1B437A}"/>
              </a:ext>
            </a:extLst>
          </p:cNvPr>
          <p:cNvSpPr/>
          <p:nvPr userDrawn="1"/>
        </p:nvSpPr>
        <p:spPr>
          <a:xfrm>
            <a:off x="8033093" y="2998929"/>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dirty="0">
                <a:solidFill>
                  <a:srgbClr val="FFD210"/>
                </a:solidFill>
                <a:latin typeface="Gill Sans" panose="020B0502020104020203" pitchFamily="34" charset="-79"/>
                <a:cs typeface="Gill Sans" panose="020B0502020104020203" pitchFamily="34" charset="-79"/>
              </a:rPr>
              <a:t>5</a:t>
            </a:r>
          </a:p>
        </p:txBody>
      </p:sp>
      <p:sp>
        <p:nvSpPr>
          <p:cNvPr id="48" name="Rectangle 47">
            <a:extLst>
              <a:ext uri="{FF2B5EF4-FFF2-40B4-BE49-F238E27FC236}">
                <a16:creationId xmlns:a16="http://schemas.microsoft.com/office/drawing/2014/main" id="{EF5732CC-64CB-62B9-F144-FD3EEA3F2878}"/>
              </a:ext>
            </a:extLst>
          </p:cNvPr>
          <p:cNvSpPr/>
          <p:nvPr userDrawn="1"/>
        </p:nvSpPr>
        <p:spPr>
          <a:xfrm>
            <a:off x="8035544" y="4512127"/>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FFD210"/>
                </a:solidFill>
                <a:latin typeface="Gill Sans" panose="020B0502020104020203" pitchFamily="34" charset="-79"/>
                <a:cs typeface="Gill Sans" panose="020B0502020104020203" pitchFamily="34" charset="-79"/>
              </a:rPr>
              <a:t>6</a:t>
            </a:r>
          </a:p>
        </p:txBody>
      </p:sp>
      <p:pic>
        <p:nvPicPr>
          <p:cNvPr id="29" name="Image 28">
            <a:extLst>
              <a:ext uri="{FF2B5EF4-FFF2-40B4-BE49-F238E27FC236}">
                <a16:creationId xmlns:a16="http://schemas.microsoft.com/office/drawing/2014/main" id="{64180919-2FF5-166A-B84F-AF16CC693329}"/>
              </a:ext>
            </a:extLst>
          </p:cNvPr>
          <p:cNvPicPr>
            <a:picLocks noChangeAspect="1"/>
          </p:cNvPicPr>
          <p:nvPr userDrawn="1"/>
        </p:nvPicPr>
        <p:blipFill>
          <a:blip r:embed="rId3">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2371752251"/>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62F6F59F-D36D-A3C5-2BE3-38DF20B5F4E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514" r="49635"/>
          <a:stretch/>
        </p:blipFill>
        <p:spPr bwMode="auto">
          <a:xfrm>
            <a:off x="372993" y="366711"/>
            <a:ext cx="3848168" cy="6212851"/>
          </a:xfrm>
          <a:prstGeom prst="rect">
            <a:avLst/>
          </a:prstGeom>
          <a:noFill/>
          <a:extLst>
            <a:ext uri="{909E8E84-426E-40DD-AFC4-6F175D3DCCD1}">
              <a14:hiddenFill xmlns:a14="http://schemas.microsoft.com/office/drawing/2010/main">
                <a:solidFill>
                  <a:srgbClr val="FFFFFF"/>
                </a:solidFill>
              </a14:hiddenFill>
            </a:ext>
          </a:extLst>
        </p:spPr>
      </p:pic>
      <p:pic>
        <p:nvPicPr>
          <p:cNvPr id="57346" name="Picture 2">
            <a:extLst>
              <a:ext uri="{FF2B5EF4-FFF2-40B4-BE49-F238E27FC236}">
                <a16:creationId xmlns:a16="http://schemas.microsoft.com/office/drawing/2014/main" id="{C27F1289-2E9D-1542-C1FA-A9CE65A9F42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9316" r="5833"/>
          <a:stretch/>
        </p:blipFill>
        <p:spPr bwMode="auto">
          <a:xfrm>
            <a:off x="7976157" y="385760"/>
            <a:ext cx="3848167" cy="621285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06C4C77-C914-34A6-2CC5-F96BA24F438D}"/>
              </a:ext>
            </a:extLst>
          </p:cNvPr>
          <p:cNvSpPr/>
          <p:nvPr userDrawn="1"/>
        </p:nvSpPr>
        <p:spPr>
          <a:xfrm>
            <a:off x="7976157" y="385761"/>
            <a:ext cx="3129405" cy="6212850"/>
          </a:xfrm>
          <a:prstGeom prst="rect">
            <a:avLst/>
          </a:prstGeom>
          <a:solidFill>
            <a:srgbClr val="FFD21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0" name="Rectangle 9">
            <a:extLst>
              <a:ext uri="{FF2B5EF4-FFF2-40B4-BE49-F238E27FC236}">
                <a16:creationId xmlns:a16="http://schemas.microsoft.com/office/drawing/2014/main" id="{4961A621-B102-45E9-52A9-11A8053B9705}"/>
              </a:ext>
            </a:extLst>
          </p:cNvPr>
          <p:cNvSpPr/>
          <p:nvPr userDrawn="1"/>
        </p:nvSpPr>
        <p:spPr>
          <a:xfrm>
            <a:off x="1090601" y="358986"/>
            <a:ext cx="3129405" cy="6220576"/>
          </a:xfrm>
          <a:prstGeom prst="rect">
            <a:avLst/>
          </a:prstGeom>
          <a:solidFill>
            <a:srgbClr val="FFD21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390820" y="2566989"/>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1291069" y="3101201"/>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293850" y="2566213"/>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194099" y="3100425"/>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764298" y="2562264"/>
            <a:ext cx="2471514" cy="449299"/>
          </a:xfrm>
          <a:prstGeom prst="rect">
            <a:avLst/>
          </a:prstGeom>
          <a:solidFill>
            <a:srgbClr val="FFD210"/>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FFD21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FFD210"/>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pic>
        <p:nvPicPr>
          <p:cNvPr id="24" name="Image 23">
            <a:extLst>
              <a:ext uri="{FF2B5EF4-FFF2-40B4-BE49-F238E27FC236}">
                <a16:creationId xmlns:a16="http://schemas.microsoft.com/office/drawing/2014/main" id="{0A5EA890-EDA4-CCFB-2B6E-01601132C75B}"/>
              </a:ext>
            </a:extLst>
          </p:cNvPr>
          <p:cNvPicPr>
            <a:picLocks noChangeAspect="1"/>
          </p:cNvPicPr>
          <p:nvPr userDrawn="1"/>
        </p:nvPicPr>
        <p:blipFill>
          <a:blip r:embed="rId3">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495751842"/>
      </p:ext>
    </p:extLst>
  </p:cSld>
  <p:clrMapOvr>
    <a:masterClrMapping/>
  </p:clrMapOvr>
  <p:extLst>
    <p:ext uri="{DCECCB84-F9BA-43D5-87BE-67443E8EF086}">
      <p15:sldGuideLst xmlns:p15="http://schemas.microsoft.com/office/powerpoint/2012/main">
        <p15:guide id="1" orient="horz" pos="232">
          <p15:clr>
            <a:srgbClr val="FBAE40"/>
          </p15:clr>
        </p15:guide>
        <p15:guide id="2" pos="744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0A882-0F37-2449-7807-0F1B873BCB09}"/>
              </a:ext>
            </a:extLst>
          </p:cNvPr>
          <p:cNvSpPr/>
          <p:nvPr userDrawn="1"/>
        </p:nvSpPr>
        <p:spPr>
          <a:xfrm>
            <a:off x="371474" y="366710"/>
            <a:ext cx="3855701" cy="6203987"/>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320B073A-C878-8C68-5C9D-8ED0CB172299}"/>
              </a:ext>
            </a:extLst>
          </p:cNvPr>
          <p:cNvSpPr/>
          <p:nvPr userDrawn="1"/>
        </p:nvSpPr>
        <p:spPr>
          <a:xfrm>
            <a:off x="7971416" y="387366"/>
            <a:ext cx="3855701" cy="6203987"/>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183573"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926620"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683265"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426312"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921500" y="2562264"/>
            <a:ext cx="2214561" cy="371473"/>
          </a:xfrm>
          <a:prstGeom prst="rect">
            <a:avLst/>
          </a:prstGeom>
          <a:solidFill>
            <a:srgbClr val="FFD210"/>
          </a:solidFill>
        </p:spPr>
        <p:txBody>
          <a:bodyPr anchor="ctr"/>
          <a:lstStyle>
            <a:lvl1pPr marL="0" indent="0" algn="ctr">
              <a:buNone/>
              <a:defRPr sz="1400" b="0" i="0" spc="300">
                <a:solidFill>
                  <a:schemeClr val="tx1"/>
                </a:solidFill>
                <a:latin typeface="Arial" panose="020B0604020202020204" pitchFamily="34" charset="0"/>
                <a:cs typeface="Arial" panose="020B0604020202020204" pitchFamily="34" charset="0"/>
              </a:defRPr>
            </a:lvl1pPr>
          </a:lstStyle>
          <a:p>
            <a:pPr lvl="0"/>
            <a:r>
              <a:rPr lang="fr-FR"/>
              <a:t>TITRE</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FFD21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FFD210"/>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pic>
        <p:nvPicPr>
          <p:cNvPr id="19" name="Image 18">
            <a:extLst>
              <a:ext uri="{FF2B5EF4-FFF2-40B4-BE49-F238E27FC236}">
                <a16:creationId xmlns:a16="http://schemas.microsoft.com/office/drawing/2014/main" id="{E1053DE6-85A1-8C62-C888-8070E57A9042}"/>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0624031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59394" name="Picture 2" descr="Mâcon Infos - Le Web Journal du Mâconnais - MACON - Ecole Marcel Pagnol :  Les élèves ont collecté 8,2 kg de pièces jaunes !">
            <a:extLst>
              <a:ext uri="{FF2B5EF4-FFF2-40B4-BE49-F238E27FC236}">
                <a16:creationId xmlns:a16="http://schemas.microsoft.com/office/drawing/2014/main" id="{545BC365-D8C7-0D26-9A8A-72B750271C2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4584" b="5168"/>
          <a:stretch/>
        </p:blipFill>
        <p:spPr bwMode="auto">
          <a:xfrm>
            <a:off x="371474" y="377269"/>
            <a:ext cx="11432597" cy="61124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C67424B-B232-8E23-E2B9-E954D034F1BD}"/>
              </a:ext>
            </a:extLst>
          </p:cNvPr>
          <p:cNvSpPr/>
          <p:nvPr userDrawn="1"/>
        </p:nvSpPr>
        <p:spPr>
          <a:xfrm>
            <a:off x="102870" y="3348990"/>
            <a:ext cx="11841479" cy="165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a:xfrm>
            <a:off x="4038600" y="6489700"/>
            <a:ext cx="4114800" cy="231775"/>
          </a:xfr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a:xfrm>
            <a:off x="8610600" y="6489700"/>
            <a:ext cx="2743200" cy="231775"/>
          </a:xfrm>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638174" y="3074891"/>
            <a:ext cx="4548968" cy="422467"/>
          </a:xfrm>
          <a:prstGeom prst="rect">
            <a:avLst/>
          </a:prstGeom>
          <a:solidFill>
            <a:srgbClr val="FFD210"/>
          </a:solidFill>
        </p:spPr>
        <p:txBody>
          <a:bodyPr/>
          <a:lstStyle/>
          <a:p>
            <a:pPr lvl="0" algn="ctr">
              <a:lnSpc>
                <a:spcPct val="90000"/>
              </a:lnSpc>
              <a:spcBef>
                <a:spcPct val="0"/>
              </a:spcBef>
              <a:buNone/>
            </a:pPr>
            <a:r>
              <a:rPr lang="fr-FR" sz="2800" b="0" i="0" spc="600">
                <a:solidFill>
                  <a:schemeClr val="tx1"/>
                </a:solidFill>
                <a:latin typeface="Arial" panose="020B0604020202020204" pitchFamily="34" charset="0"/>
                <a:ea typeface="+mj-ea"/>
                <a:cs typeface="Arial" panose="020B0604020202020204" pitchFamily="34" charset="0"/>
              </a:rPr>
              <a:t>PROBLÉMATIQUE</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642937" y="3750707"/>
            <a:ext cx="10906126" cy="864156"/>
          </a:xfrm>
          <a:prstGeom prst="rect">
            <a:avLst/>
          </a:prstGeom>
        </p:spPr>
        <p:txBody>
          <a:bodyPr/>
          <a:lstStyle>
            <a:lvl1pPr>
              <a:defRPr sz="2800" b="0" i="0" spc="3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1" name="Picture 2" descr="Mâcon Infos - Le Web Journal du Mâconnais - MACON - Ecole Marcel Pagnol :  Les élèves ont collecté 8,2 kg de pièces jaunes !">
            <a:extLst>
              <a:ext uri="{FF2B5EF4-FFF2-40B4-BE49-F238E27FC236}">
                <a16:creationId xmlns:a16="http://schemas.microsoft.com/office/drawing/2014/main" id="{26E0B16D-3473-FFE6-E3FA-904BA0DE005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8279" b="22017"/>
          <a:stretch/>
        </p:blipFill>
        <p:spPr bwMode="auto">
          <a:xfrm>
            <a:off x="371473" y="4986953"/>
            <a:ext cx="11432597" cy="1500852"/>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E130E3C1-42F0-51A2-4F48-ED1FECEE57A9}"/>
              </a:ext>
            </a:extLst>
          </p:cNvPr>
          <p:cNvPicPr>
            <a:picLocks noChangeAspect="1"/>
          </p:cNvPicPr>
          <p:nvPr userDrawn="1"/>
        </p:nvPicPr>
        <p:blipFill>
          <a:blip r:embed="rId3">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270190143"/>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02CD3-D085-7FB4-2961-EE84F4F5A069}"/>
              </a:ext>
            </a:extLst>
          </p:cNvPr>
          <p:cNvSpPr/>
          <p:nvPr userDrawn="1"/>
        </p:nvSpPr>
        <p:spPr>
          <a:xfrm>
            <a:off x="387927" y="377268"/>
            <a:ext cx="11416146" cy="6103463"/>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741045" y="2411951"/>
            <a:ext cx="2459356" cy="422467"/>
          </a:xfrm>
          <a:prstGeom prst="rect">
            <a:avLst/>
          </a:prstGeom>
          <a:solidFill>
            <a:schemeClr val="bg1"/>
          </a:solidFill>
        </p:spPr>
        <p:txBody>
          <a:bodyP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CONCEPT</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745807" y="3087767"/>
            <a:ext cx="9586913" cy="821294"/>
          </a:xfrm>
          <a:prstGeom prst="rect">
            <a:avLst/>
          </a:prstGeom>
        </p:spPr>
        <p:txBody>
          <a:bodyPr/>
          <a:lstStyle>
            <a:lvl1pPr>
              <a:defRPr sz="4800" b="1" i="0" spc="600">
                <a:solidFill>
                  <a:srgbClr val="03061E"/>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8" name="Image 7">
            <a:extLst>
              <a:ext uri="{FF2B5EF4-FFF2-40B4-BE49-F238E27FC236}">
                <a16:creationId xmlns:a16="http://schemas.microsoft.com/office/drawing/2014/main" id="{CC7C2C6D-3954-0C24-5D37-56AA958D4186}"/>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17430085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9D2A8C6C-6E0F-2779-85D3-1175D534E33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5952"/>
          <a:stretch/>
        </p:blipFill>
        <p:spPr bwMode="auto">
          <a:xfrm>
            <a:off x="399464" y="377268"/>
            <a:ext cx="6779252"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rgbClr val="03061E"/>
                </a:solidFill>
                <a:highlight>
                  <a:srgbClr val="FFD210"/>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Graphique 10">
            <a:extLst>
              <a:ext uri="{FF2B5EF4-FFF2-40B4-BE49-F238E27FC236}">
                <a16:creationId xmlns:a16="http://schemas.microsoft.com/office/drawing/2014/main" id="{D0AE2458-98F0-034C-B954-549C0248EB3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111167"/>
            <a:ext cx="665415" cy="2452905"/>
          </a:xfrm>
          <a:prstGeom prst="rect">
            <a:avLst/>
          </a:prstGeom>
        </p:spPr>
      </p:pic>
      <p:pic>
        <p:nvPicPr>
          <p:cNvPr id="12" name="Image 11">
            <a:extLst>
              <a:ext uri="{FF2B5EF4-FFF2-40B4-BE49-F238E27FC236}">
                <a16:creationId xmlns:a16="http://schemas.microsoft.com/office/drawing/2014/main" id="{CC51C86C-E08D-B385-683D-470F365404D4}"/>
              </a:ext>
            </a:extLst>
          </p:cNvPr>
          <p:cNvPicPr>
            <a:picLocks noChangeAspect="1"/>
          </p:cNvPicPr>
          <p:nvPr userDrawn="1"/>
        </p:nvPicPr>
        <p:blipFill>
          <a:blip r:embed="rId5">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8038414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B60ABBC7-0315-9CC1-687E-D6F75342016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9103" r="25952"/>
          <a:stretch/>
        </p:blipFill>
        <p:spPr bwMode="auto">
          <a:xfrm>
            <a:off x="7705723" y="339130"/>
            <a:ext cx="4114801"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3945006" y="2812802"/>
            <a:ext cx="4301987" cy="616197"/>
          </a:xfrm>
          <a:prstGeom prst="rect">
            <a:avLst/>
          </a:prstGeom>
        </p:spPr>
        <p:txBody>
          <a:bodyPr anchor="ctr">
            <a:noAutofit/>
          </a:bodyPr>
          <a:lstStyle>
            <a:lvl1pPr>
              <a:lnSpc>
                <a:spcPct val="100000"/>
              </a:lnSpc>
              <a:defRPr sz="2400" b="0" i="0" spc="300">
                <a:solidFill>
                  <a:srgbClr val="03061E"/>
                </a:solidFill>
                <a:highlight>
                  <a:srgbClr val="FFD210"/>
                </a:highlight>
                <a:latin typeface="Arial" panose="020B0604020202020204" pitchFamily="34" charset="0"/>
                <a:cs typeface="Arial" panose="020B0604020202020204" pitchFamily="34" charset="0"/>
              </a:defRPr>
            </a:lvl1pPr>
          </a:lstStyle>
          <a:p>
            <a:r>
              <a:rPr lang="fr-FR"/>
              <a:t>INSERER TITRE SLIDE INTERMÉDIAIRE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3" name="Image 12">
            <a:extLst>
              <a:ext uri="{FF2B5EF4-FFF2-40B4-BE49-F238E27FC236}">
                <a16:creationId xmlns:a16="http://schemas.microsoft.com/office/drawing/2014/main" id="{A0EE113E-3392-34E1-ACF7-EE86685422F7}"/>
              </a:ext>
            </a:extLst>
          </p:cNvPr>
          <p:cNvPicPr>
            <a:picLocks noChangeAspect="1"/>
          </p:cNvPicPr>
          <p:nvPr userDrawn="1"/>
        </p:nvPicPr>
        <p:blipFill>
          <a:blip r:embed="rId3">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8288828"/>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6146" name="Picture 2" descr="Tout savoir sur la ville de Paris.">
            <a:extLst>
              <a:ext uri="{FF2B5EF4-FFF2-40B4-BE49-F238E27FC236}">
                <a16:creationId xmlns:a16="http://schemas.microsoft.com/office/drawing/2014/main" id="{CE343152-2255-BF02-240A-C76E1EE9AC2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7052" t="-26" r="41490" b="26"/>
          <a:stretch/>
        </p:blipFill>
        <p:spPr bwMode="auto">
          <a:xfrm>
            <a:off x="371474" y="366711"/>
            <a:ext cx="3855701" cy="620398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out savoir sur la ville de Paris.">
            <a:extLst>
              <a:ext uri="{FF2B5EF4-FFF2-40B4-BE49-F238E27FC236}">
                <a16:creationId xmlns:a16="http://schemas.microsoft.com/office/drawing/2014/main" id="{4C16E45B-793E-233C-4ED1-9C4FAD329CB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8155" t="55" r="387" b="-55"/>
          <a:stretch/>
        </p:blipFill>
        <p:spPr bwMode="auto">
          <a:xfrm>
            <a:off x="7971100" y="391918"/>
            <a:ext cx="3855701" cy="620398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06C4C77-C914-34A6-2CC5-F96BA24F438D}"/>
              </a:ext>
            </a:extLst>
          </p:cNvPr>
          <p:cNvSpPr/>
          <p:nvPr userDrawn="1"/>
        </p:nvSpPr>
        <p:spPr>
          <a:xfrm>
            <a:off x="7976157" y="385761"/>
            <a:ext cx="3129405" cy="6153149"/>
          </a:xfrm>
          <a:prstGeom prst="rect">
            <a:avLst/>
          </a:prstGeom>
          <a:solidFill>
            <a:srgbClr val="002542">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0" name="Rectangle 9">
            <a:extLst>
              <a:ext uri="{FF2B5EF4-FFF2-40B4-BE49-F238E27FC236}">
                <a16:creationId xmlns:a16="http://schemas.microsoft.com/office/drawing/2014/main" id="{4961A621-B102-45E9-52A9-11A8053B9705}"/>
              </a:ext>
            </a:extLst>
          </p:cNvPr>
          <p:cNvSpPr/>
          <p:nvPr userDrawn="1"/>
        </p:nvSpPr>
        <p:spPr>
          <a:xfrm>
            <a:off x="1090601" y="358986"/>
            <a:ext cx="3129405" cy="6203989"/>
          </a:xfrm>
          <a:prstGeom prst="rect">
            <a:avLst/>
          </a:prstGeom>
          <a:solidFill>
            <a:srgbClr val="002542">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390820" y="2566989"/>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1291069" y="3101201"/>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293850" y="2566213"/>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194099" y="3100425"/>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764298" y="2562264"/>
            <a:ext cx="2471514" cy="449299"/>
          </a:xfrm>
          <a:prstGeom prst="rect">
            <a:avLst/>
          </a:prstGeom>
          <a:solidFill>
            <a:srgbClr val="002542"/>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 PARTI-PRIS</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Nos piliers</a:t>
            </a:r>
          </a:p>
        </p:txBody>
      </p:sp>
      <p:pic>
        <p:nvPicPr>
          <p:cNvPr id="41" name="Picture 6">
            <a:extLst>
              <a:ext uri="{FF2B5EF4-FFF2-40B4-BE49-F238E27FC236}">
                <a16:creationId xmlns:a16="http://schemas.microsoft.com/office/drawing/2014/main" id="{9080A7AD-1785-EB3F-2B3F-7480985A873E}"/>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224767"/>
      </p:ext>
    </p:extLst>
  </p:cSld>
  <p:clrMapOvr>
    <a:masterClrMapping/>
  </p:clrMapOvr>
  <p:extLst>
    <p:ext uri="{DCECCB84-F9BA-43D5-87BE-67443E8EF086}">
      <p15:sldGuideLst xmlns:p15="http://schemas.microsoft.com/office/powerpoint/2012/main">
        <p15:guide id="1" orient="horz" pos="232" userDrawn="1">
          <p15:clr>
            <a:srgbClr val="FBAE40"/>
          </p15:clr>
        </p15:guide>
        <p15:guide id="2" pos="7446"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63492" name="Picture 4" descr="Aucune description de photo disponible.">
            <a:extLst>
              <a:ext uri="{FF2B5EF4-FFF2-40B4-BE49-F238E27FC236}">
                <a16:creationId xmlns:a16="http://schemas.microsoft.com/office/drawing/2014/main" id="{F6D7E971-0F49-4229-B097-A6E98EF0133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723" b="4100"/>
          <a:stretch/>
        </p:blipFill>
        <p:spPr bwMode="auto">
          <a:xfrm>
            <a:off x="399464" y="377268"/>
            <a:ext cx="6779251"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8F125E25-5F83-ACA5-F9A7-858679AABCF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99750"/>
            <a:ext cx="1841757" cy="2464322"/>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rgbClr val="03061E"/>
                </a:solidFill>
                <a:highlight>
                  <a:srgbClr val="FFD210"/>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Image 10">
            <a:extLst>
              <a:ext uri="{FF2B5EF4-FFF2-40B4-BE49-F238E27FC236}">
                <a16:creationId xmlns:a16="http://schemas.microsoft.com/office/drawing/2014/main" id="{5ECFCF59-0DCC-7D0E-FD85-ED88489E663A}"/>
              </a:ext>
            </a:extLst>
          </p:cNvPr>
          <p:cNvPicPr>
            <a:picLocks noChangeAspect="1"/>
          </p:cNvPicPr>
          <p:nvPr userDrawn="1"/>
        </p:nvPicPr>
        <p:blipFill>
          <a:blip r:embed="rId5">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2487361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64514" name="Picture 2" descr="Aucune description de photo disponible.">
            <a:extLst>
              <a:ext uri="{FF2B5EF4-FFF2-40B4-BE49-F238E27FC236}">
                <a16:creationId xmlns:a16="http://schemas.microsoft.com/office/drawing/2014/main" id="{47E89963-A6D8-E9BB-FE3B-0E759D5643A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220" t="5613" r="2655" b="3581"/>
          <a:stretch/>
        </p:blipFill>
        <p:spPr bwMode="auto">
          <a:xfrm>
            <a:off x="408904" y="377268"/>
            <a:ext cx="6769812"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EB7BD9BE-3D77-0D7D-0F6A-5E09243EB12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2" y="111167"/>
            <a:ext cx="1558617" cy="2452905"/>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rgbClr val="03061E"/>
                </a:solidFill>
                <a:highlight>
                  <a:srgbClr val="FFD210"/>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Image 10">
            <a:extLst>
              <a:ext uri="{FF2B5EF4-FFF2-40B4-BE49-F238E27FC236}">
                <a16:creationId xmlns:a16="http://schemas.microsoft.com/office/drawing/2014/main" id="{DA0F3D9C-1642-A7BF-6373-77A16BC9D6BD}"/>
              </a:ext>
            </a:extLst>
          </p:cNvPr>
          <p:cNvPicPr>
            <a:picLocks noChangeAspect="1"/>
          </p:cNvPicPr>
          <p:nvPr userDrawn="1"/>
        </p:nvPicPr>
        <p:blipFill>
          <a:blip r:embed="rId5">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10513294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7_Disposition personnalisée">
    <p:bg>
      <p:bgPr>
        <a:solidFill>
          <a:schemeClr val="bg1"/>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F58E0E1-09AA-A844-A654-D0EEEDF93AB3}"/>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defRPr>
            </a:lvl1pPr>
          </a:lstStyle>
          <a:p>
            <a:endParaRPr lang="fr-FR"/>
          </a:p>
        </p:txBody>
      </p:sp>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330038" y="1143606"/>
            <a:ext cx="6721367" cy="5454609"/>
          </a:xfrm>
          <a:prstGeom prst="rect">
            <a:avLst/>
          </a:prstGeom>
        </p:spPr>
        <p:txBody>
          <a:bodyPr/>
          <a:lstStyle>
            <a:lvl1pPr marL="0" indent="0">
              <a:buNone/>
              <a:defRPr sz="1800" b="0" i="0">
                <a:solidFill>
                  <a:srgbClr val="03061E"/>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6" name="Image 5">
            <a:extLst>
              <a:ext uri="{FF2B5EF4-FFF2-40B4-BE49-F238E27FC236}">
                <a16:creationId xmlns:a16="http://schemas.microsoft.com/office/drawing/2014/main" id="{FC4185D1-4EE6-A7F0-379A-4067A273E37A}"/>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927365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3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pic>
        <p:nvPicPr>
          <p:cNvPr id="13" name="Image 12">
            <a:extLst>
              <a:ext uri="{FF2B5EF4-FFF2-40B4-BE49-F238E27FC236}">
                <a16:creationId xmlns:a16="http://schemas.microsoft.com/office/drawing/2014/main" id="{F6B2E3E4-C8BD-2F81-2248-D730A8E61A3D}"/>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
        <p:nvSpPr>
          <p:cNvPr id="18" name="Espace réservé pour une image  3">
            <a:extLst>
              <a:ext uri="{FF2B5EF4-FFF2-40B4-BE49-F238E27FC236}">
                <a16:creationId xmlns:a16="http://schemas.microsoft.com/office/drawing/2014/main" id="{D8B18761-DCC1-3106-E214-8783F9BE4875}"/>
              </a:ext>
            </a:extLst>
          </p:cNvPr>
          <p:cNvSpPr>
            <a:spLocks noGrp="1"/>
          </p:cNvSpPr>
          <p:nvPr>
            <p:ph type="pic" sz="quarter" idx="16"/>
          </p:nvPr>
        </p:nvSpPr>
        <p:spPr>
          <a:xfrm>
            <a:off x="33936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9" name="Espace réservé du texte 4">
            <a:extLst>
              <a:ext uri="{FF2B5EF4-FFF2-40B4-BE49-F238E27FC236}">
                <a16:creationId xmlns:a16="http://schemas.microsoft.com/office/drawing/2014/main" id="{F9B3C0B8-F5D9-5A7E-DB1F-CD1BD6F9CC43}"/>
              </a:ext>
            </a:extLst>
          </p:cNvPr>
          <p:cNvSpPr>
            <a:spLocks noGrp="1"/>
          </p:cNvSpPr>
          <p:nvPr>
            <p:ph type="body" sz="quarter" idx="17" hasCustomPrompt="1"/>
          </p:nvPr>
        </p:nvSpPr>
        <p:spPr>
          <a:xfrm>
            <a:off x="33936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0" name="Espace réservé pour une image  3">
            <a:extLst>
              <a:ext uri="{FF2B5EF4-FFF2-40B4-BE49-F238E27FC236}">
                <a16:creationId xmlns:a16="http://schemas.microsoft.com/office/drawing/2014/main" id="{68EBD03F-FFF6-246D-9428-2F071BE54507}"/>
              </a:ext>
            </a:extLst>
          </p:cNvPr>
          <p:cNvSpPr>
            <a:spLocks noGrp="1"/>
          </p:cNvSpPr>
          <p:nvPr>
            <p:ph type="pic" sz="quarter" idx="18"/>
          </p:nvPr>
        </p:nvSpPr>
        <p:spPr>
          <a:xfrm>
            <a:off x="4228501"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1" name="Espace réservé du texte 4">
            <a:extLst>
              <a:ext uri="{FF2B5EF4-FFF2-40B4-BE49-F238E27FC236}">
                <a16:creationId xmlns:a16="http://schemas.microsoft.com/office/drawing/2014/main" id="{FE06E1EF-C285-3DB6-2286-01E207C539D6}"/>
              </a:ext>
            </a:extLst>
          </p:cNvPr>
          <p:cNvSpPr>
            <a:spLocks noGrp="1"/>
          </p:cNvSpPr>
          <p:nvPr>
            <p:ph type="body" sz="quarter" idx="19" hasCustomPrompt="1"/>
          </p:nvPr>
        </p:nvSpPr>
        <p:spPr>
          <a:xfrm>
            <a:off x="4228501"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2" name="Espace réservé pour une image  3">
            <a:extLst>
              <a:ext uri="{FF2B5EF4-FFF2-40B4-BE49-F238E27FC236}">
                <a16:creationId xmlns:a16="http://schemas.microsoft.com/office/drawing/2014/main" id="{21F3DFB9-B046-E290-B5F2-BAAB732E4BA9}"/>
              </a:ext>
            </a:extLst>
          </p:cNvPr>
          <p:cNvSpPr>
            <a:spLocks noGrp="1"/>
          </p:cNvSpPr>
          <p:nvPr>
            <p:ph type="pic" sz="quarter" idx="20"/>
          </p:nvPr>
        </p:nvSpPr>
        <p:spPr>
          <a:xfrm>
            <a:off x="823924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3" name="Espace réservé du texte 4">
            <a:extLst>
              <a:ext uri="{FF2B5EF4-FFF2-40B4-BE49-F238E27FC236}">
                <a16:creationId xmlns:a16="http://schemas.microsoft.com/office/drawing/2014/main" id="{2741F6A2-C186-4BC5-A59C-0C9E11D91A45}"/>
              </a:ext>
            </a:extLst>
          </p:cNvPr>
          <p:cNvSpPr>
            <a:spLocks noGrp="1"/>
          </p:cNvSpPr>
          <p:nvPr>
            <p:ph type="body" sz="quarter" idx="21" hasCustomPrompt="1"/>
          </p:nvPr>
        </p:nvSpPr>
        <p:spPr>
          <a:xfrm>
            <a:off x="823924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4" name="Espace réservé du texte 5">
            <a:extLst>
              <a:ext uri="{FF2B5EF4-FFF2-40B4-BE49-F238E27FC236}">
                <a16:creationId xmlns:a16="http://schemas.microsoft.com/office/drawing/2014/main" id="{268E3FD6-10D9-A60F-B5DF-EBA4DC8A42F0}"/>
              </a:ext>
            </a:extLst>
          </p:cNvPr>
          <p:cNvSpPr>
            <a:spLocks noGrp="1"/>
          </p:cNvSpPr>
          <p:nvPr>
            <p:ph type="body" sz="quarter" idx="12" hasCustomPrompt="1"/>
          </p:nvPr>
        </p:nvSpPr>
        <p:spPr>
          <a:xfrm>
            <a:off x="330038" y="1480667"/>
            <a:ext cx="1764545" cy="306879"/>
          </a:xfrm>
          <a:prstGeom prst="rect">
            <a:avLst/>
          </a:prstGeom>
        </p:spPr>
        <p:txBody>
          <a:bodyPr anchor="ctr"/>
          <a:lstStyle>
            <a:lvl1pPr marL="0" indent="0" algn="l">
              <a:buNone/>
              <a:defRPr sz="2400" spc="300">
                <a:solidFill>
                  <a:schemeClr val="bg1"/>
                </a:solidFill>
                <a:highlight>
                  <a:srgbClr val="FFD210"/>
                </a:highlight>
                <a:latin typeface="Arial" panose="020B0604020202020204" pitchFamily="34" charset="0"/>
                <a:cs typeface="Arial" panose="020B0604020202020204" pitchFamily="34" charset="0"/>
              </a:defRPr>
            </a:lvl1pPr>
          </a:lstStyle>
          <a:p>
            <a:pPr lvl="0"/>
            <a:r>
              <a:rPr lang="fr-FR"/>
              <a:t>TITRE</a:t>
            </a:r>
          </a:p>
        </p:txBody>
      </p:sp>
      <p:sp>
        <p:nvSpPr>
          <p:cNvPr id="25" name="Espace réservé du texte 5">
            <a:extLst>
              <a:ext uri="{FF2B5EF4-FFF2-40B4-BE49-F238E27FC236}">
                <a16:creationId xmlns:a16="http://schemas.microsoft.com/office/drawing/2014/main" id="{7B568D4E-6300-9CE0-8902-09D1687FF6AC}"/>
              </a:ext>
            </a:extLst>
          </p:cNvPr>
          <p:cNvSpPr>
            <a:spLocks noGrp="1"/>
          </p:cNvSpPr>
          <p:nvPr>
            <p:ph type="body" sz="quarter" idx="22" hasCustomPrompt="1"/>
          </p:nvPr>
        </p:nvSpPr>
        <p:spPr>
          <a:xfrm>
            <a:off x="4350103" y="1518557"/>
            <a:ext cx="1764545" cy="306879"/>
          </a:xfrm>
          <a:prstGeom prst="rect">
            <a:avLst/>
          </a:prstGeom>
        </p:spPr>
        <p:txBody>
          <a:bodyPr anchor="ctr"/>
          <a:lstStyle>
            <a:lvl1pPr marL="0" indent="0" algn="l">
              <a:buNone/>
              <a:defRPr sz="2400" spc="300">
                <a:solidFill>
                  <a:schemeClr val="bg1"/>
                </a:solidFill>
                <a:highlight>
                  <a:srgbClr val="FFD210"/>
                </a:highlight>
                <a:latin typeface="Arial" panose="020B0604020202020204" pitchFamily="34" charset="0"/>
                <a:cs typeface="Arial" panose="020B0604020202020204" pitchFamily="34" charset="0"/>
              </a:defRPr>
            </a:lvl1pPr>
          </a:lstStyle>
          <a:p>
            <a:pPr lvl="0"/>
            <a:r>
              <a:rPr lang="fr-FR"/>
              <a:t>TITRE</a:t>
            </a:r>
          </a:p>
        </p:txBody>
      </p:sp>
      <p:sp>
        <p:nvSpPr>
          <p:cNvPr id="26" name="Espace réservé du texte 5">
            <a:extLst>
              <a:ext uri="{FF2B5EF4-FFF2-40B4-BE49-F238E27FC236}">
                <a16:creationId xmlns:a16="http://schemas.microsoft.com/office/drawing/2014/main" id="{C55F5C0F-C5B4-DB23-0F9C-EE4B50C6B36B}"/>
              </a:ext>
            </a:extLst>
          </p:cNvPr>
          <p:cNvSpPr>
            <a:spLocks noGrp="1"/>
          </p:cNvSpPr>
          <p:nvPr>
            <p:ph type="body" sz="quarter" idx="23" hasCustomPrompt="1"/>
          </p:nvPr>
        </p:nvSpPr>
        <p:spPr>
          <a:xfrm>
            <a:off x="8370168" y="1518556"/>
            <a:ext cx="1764545" cy="306879"/>
          </a:xfrm>
          <a:prstGeom prst="rect">
            <a:avLst/>
          </a:prstGeom>
        </p:spPr>
        <p:txBody>
          <a:bodyPr anchor="ctr"/>
          <a:lstStyle>
            <a:lvl1pPr marL="0" indent="0" algn="l">
              <a:buNone/>
              <a:defRPr sz="2400" spc="300">
                <a:solidFill>
                  <a:schemeClr val="bg1"/>
                </a:solidFill>
                <a:highlight>
                  <a:srgbClr val="FFD210"/>
                </a:highlight>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40058920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0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pic>
        <p:nvPicPr>
          <p:cNvPr id="5" name="Image 4">
            <a:extLst>
              <a:ext uri="{FF2B5EF4-FFF2-40B4-BE49-F238E27FC236}">
                <a16:creationId xmlns:a16="http://schemas.microsoft.com/office/drawing/2014/main" id="{9195D909-9D07-ADF1-7D2A-8088A1551E32}"/>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7744964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2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sp>
        <p:nvSpPr>
          <p:cNvPr id="3" name="Espace réservé pour une image  2">
            <a:extLst>
              <a:ext uri="{FF2B5EF4-FFF2-40B4-BE49-F238E27FC236}">
                <a16:creationId xmlns:a16="http://schemas.microsoft.com/office/drawing/2014/main" id="{08BFC7EE-893C-424E-802F-C0E4D58158D2}"/>
              </a:ext>
            </a:extLst>
          </p:cNvPr>
          <p:cNvSpPr>
            <a:spLocks noGrp="1"/>
          </p:cNvSpPr>
          <p:nvPr>
            <p:ph type="pic" sz="quarter" idx="10"/>
          </p:nvPr>
        </p:nvSpPr>
        <p:spPr>
          <a:xfrm>
            <a:off x="277789" y="3075709"/>
            <a:ext cx="11636422" cy="3521941"/>
          </a:xfrm>
          <a:prstGeom prst="rect">
            <a:avLst/>
          </a:prstGeom>
        </p:spPr>
        <p:txBody>
          <a:bodyPr/>
          <a:lstStyle>
            <a:lvl1pPr marL="0" indent="0" algn="ctr">
              <a:buNone/>
              <a:defRPr sz="2000" b="0">
                <a:latin typeface="Arial" panose="020B0604020202020204" pitchFamily="34" charset="0"/>
                <a:cs typeface="Arial" panose="020B0604020202020204" pitchFamily="34" charset="0"/>
              </a:defRPr>
            </a:lvl1pPr>
          </a:lstStyle>
          <a:p>
            <a:endParaRPr lang="fr-FR"/>
          </a:p>
        </p:txBody>
      </p:sp>
      <p:sp>
        <p:nvSpPr>
          <p:cNvPr id="6" name="Espace réservé du texte 4">
            <a:extLst>
              <a:ext uri="{FF2B5EF4-FFF2-40B4-BE49-F238E27FC236}">
                <a16:creationId xmlns:a16="http://schemas.microsoft.com/office/drawing/2014/main" id="{7AE3CB13-9E0D-1EE0-6568-304C8CE4B92A}"/>
              </a:ext>
            </a:extLst>
          </p:cNvPr>
          <p:cNvSpPr>
            <a:spLocks noGrp="1"/>
          </p:cNvSpPr>
          <p:nvPr>
            <p:ph type="body" sz="quarter" idx="17" hasCustomPrompt="1"/>
          </p:nvPr>
        </p:nvSpPr>
        <p:spPr>
          <a:xfrm>
            <a:off x="277789" y="1337844"/>
            <a:ext cx="11636422" cy="1322230"/>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7" name="Image 6">
            <a:extLst>
              <a:ext uri="{FF2B5EF4-FFF2-40B4-BE49-F238E27FC236}">
                <a16:creationId xmlns:a16="http://schemas.microsoft.com/office/drawing/2014/main" id="{031A370F-F53D-47FA-F282-5B23FED10E7A}"/>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1755727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9_Disposition personnalisée">
    <p:spTree>
      <p:nvGrpSpPr>
        <p:cNvPr id="1" name=""/>
        <p:cNvGrpSpPr/>
        <p:nvPr/>
      </p:nvGrpSpPr>
      <p:grpSpPr>
        <a:xfrm>
          <a:off x="0" y="0"/>
          <a:ext cx="0" cy="0"/>
          <a:chOff x="0" y="0"/>
          <a:chExt cx="0" cy="0"/>
        </a:xfrm>
      </p:grpSpPr>
      <p:sp>
        <p:nvSpPr>
          <p:cNvPr id="32" name="Espace réservé pour une image  3">
            <a:extLst>
              <a:ext uri="{FF2B5EF4-FFF2-40B4-BE49-F238E27FC236}">
                <a16:creationId xmlns:a16="http://schemas.microsoft.com/office/drawing/2014/main" id="{E98B5370-C0AD-006F-F34E-7CB8A25B37C9}"/>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494671" y="1739150"/>
            <a:ext cx="6538804" cy="1073081"/>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18" name="Espace réservé du texte 4">
            <a:extLst>
              <a:ext uri="{FF2B5EF4-FFF2-40B4-BE49-F238E27FC236}">
                <a16:creationId xmlns:a16="http://schemas.microsoft.com/office/drawing/2014/main" id="{05686DEE-4D0E-D6CC-5E4F-26155F42F982}"/>
              </a:ext>
            </a:extLst>
          </p:cNvPr>
          <p:cNvSpPr>
            <a:spLocks noGrp="1"/>
          </p:cNvSpPr>
          <p:nvPr>
            <p:ph type="body" sz="quarter" idx="17" hasCustomPrompt="1"/>
          </p:nvPr>
        </p:nvSpPr>
        <p:spPr>
          <a:xfrm>
            <a:off x="494670" y="1334595"/>
            <a:ext cx="6538804" cy="332702"/>
          </a:xfrm>
          <a:prstGeom prst="rect">
            <a:avLst/>
          </a:prstGeom>
        </p:spPr>
        <p:txBody>
          <a:bodyPr/>
          <a:lstStyle>
            <a:lvl1pPr marL="0" indent="0">
              <a:buNone/>
              <a:defRPr sz="1800" b="1" i="0" spc="300">
                <a:solidFill>
                  <a:srgbClr val="03061E"/>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6" name="Espace réservé du texte 4">
            <a:extLst>
              <a:ext uri="{FF2B5EF4-FFF2-40B4-BE49-F238E27FC236}">
                <a16:creationId xmlns:a16="http://schemas.microsoft.com/office/drawing/2014/main" id="{C612F308-0D10-2461-F2B6-80AB17DB9910}"/>
              </a:ext>
            </a:extLst>
          </p:cNvPr>
          <p:cNvSpPr>
            <a:spLocks noGrp="1"/>
          </p:cNvSpPr>
          <p:nvPr>
            <p:ph type="body" sz="quarter" idx="18" hasCustomPrompt="1"/>
          </p:nvPr>
        </p:nvSpPr>
        <p:spPr>
          <a:xfrm>
            <a:off x="482438" y="3625375"/>
            <a:ext cx="6538804" cy="1233496"/>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7" name="Espace réservé du texte 4">
            <a:extLst>
              <a:ext uri="{FF2B5EF4-FFF2-40B4-BE49-F238E27FC236}">
                <a16:creationId xmlns:a16="http://schemas.microsoft.com/office/drawing/2014/main" id="{AA35A216-438B-241E-BB5F-6CBEC556415C}"/>
              </a:ext>
            </a:extLst>
          </p:cNvPr>
          <p:cNvSpPr>
            <a:spLocks noGrp="1"/>
          </p:cNvSpPr>
          <p:nvPr>
            <p:ph type="body" sz="quarter" idx="19" hasCustomPrompt="1"/>
          </p:nvPr>
        </p:nvSpPr>
        <p:spPr>
          <a:xfrm>
            <a:off x="482437" y="3220820"/>
            <a:ext cx="6538804" cy="332702"/>
          </a:xfrm>
          <a:prstGeom prst="rect">
            <a:avLst/>
          </a:prstGeom>
        </p:spPr>
        <p:txBody>
          <a:bodyPr/>
          <a:lstStyle>
            <a:lvl1pPr marL="0" indent="0">
              <a:buNone/>
              <a:defRPr sz="1800" b="1" i="0" spc="300">
                <a:solidFill>
                  <a:srgbClr val="03061E"/>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8" name="Espace réservé du texte 4">
            <a:extLst>
              <a:ext uri="{FF2B5EF4-FFF2-40B4-BE49-F238E27FC236}">
                <a16:creationId xmlns:a16="http://schemas.microsoft.com/office/drawing/2014/main" id="{F2ECA76D-31C8-3653-BA78-DEAD30B54734}"/>
              </a:ext>
            </a:extLst>
          </p:cNvPr>
          <p:cNvSpPr>
            <a:spLocks noGrp="1"/>
          </p:cNvSpPr>
          <p:nvPr>
            <p:ph type="body" sz="quarter" idx="20" hasCustomPrompt="1"/>
          </p:nvPr>
        </p:nvSpPr>
        <p:spPr>
          <a:xfrm>
            <a:off x="494671" y="5711406"/>
            <a:ext cx="6538804" cy="686120"/>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9" name="Espace réservé du texte 4">
            <a:extLst>
              <a:ext uri="{FF2B5EF4-FFF2-40B4-BE49-F238E27FC236}">
                <a16:creationId xmlns:a16="http://schemas.microsoft.com/office/drawing/2014/main" id="{AFEBFB33-155C-37D4-B775-7570510F2919}"/>
              </a:ext>
            </a:extLst>
          </p:cNvPr>
          <p:cNvSpPr>
            <a:spLocks noGrp="1"/>
          </p:cNvSpPr>
          <p:nvPr>
            <p:ph type="body" sz="quarter" idx="21" hasCustomPrompt="1"/>
          </p:nvPr>
        </p:nvSpPr>
        <p:spPr>
          <a:xfrm>
            <a:off x="494670" y="5306850"/>
            <a:ext cx="6538804" cy="332702"/>
          </a:xfrm>
          <a:prstGeom prst="rect">
            <a:avLst/>
          </a:prstGeom>
        </p:spPr>
        <p:txBody>
          <a:bodyPr/>
          <a:lstStyle>
            <a:lvl1pPr marL="0" indent="0">
              <a:buNone/>
              <a:defRPr sz="1800" b="1" i="0" spc="300">
                <a:solidFill>
                  <a:srgbClr val="03061E"/>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33" name="Titre 1">
            <a:extLst>
              <a:ext uri="{FF2B5EF4-FFF2-40B4-BE49-F238E27FC236}">
                <a16:creationId xmlns:a16="http://schemas.microsoft.com/office/drawing/2014/main" id="{F5DC133D-7C22-B43B-B745-6778D91D3A9C}"/>
              </a:ext>
            </a:extLst>
          </p:cNvPr>
          <p:cNvSpPr>
            <a:spLocks noGrp="1"/>
          </p:cNvSpPr>
          <p:nvPr>
            <p:ph type="title" hasCustomPrompt="1"/>
          </p:nvPr>
        </p:nvSpPr>
        <p:spPr>
          <a:xfrm>
            <a:off x="330038" y="259785"/>
            <a:ext cx="10678621" cy="535346"/>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pic>
        <p:nvPicPr>
          <p:cNvPr id="11" name="Image 10">
            <a:extLst>
              <a:ext uri="{FF2B5EF4-FFF2-40B4-BE49-F238E27FC236}">
                <a16:creationId xmlns:a16="http://schemas.microsoft.com/office/drawing/2014/main" id="{67ADB35E-C3FC-F5E5-CAE0-F3F6AD717CAD}"/>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23230899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5" name="Cadre 4">
            <a:extLst>
              <a:ext uri="{FF2B5EF4-FFF2-40B4-BE49-F238E27FC236}">
                <a16:creationId xmlns:a16="http://schemas.microsoft.com/office/drawing/2014/main" id="{23542E29-53F1-4543-B2CA-81D7EA393BB2}"/>
              </a:ext>
            </a:extLst>
          </p:cNvPr>
          <p:cNvSpPr/>
          <p:nvPr userDrawn="1"/>
        </p:nvSpPr>
        <p:spPr>
          <a:xfrm>
            <a:off x="0" y="0"/>
            <a:ext cx="12192000" cy="6864609"/>
          </a:xfrm>
          <a:prstGeom prst="frame">
            <a:avLst>
              <a:gd name="adj1" fmla="val 5355"/>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Espace réservé pour une image  6">
            <a:extLst>
              <a:ext uri="{FF2B5EF4-FFF2-40B4-BE49-F238E27FC236}">
                <a16:creationId xmlns:a16="http://schemas.microsoft.com/office/drawing/2014/main" id="{6BA835AC-B150-4005-A3E9-86D7215C8F02}"/>
              </a:ext>
            </a:extLst>
          </p:cNvPr>
          <p:cNvSpPr>
            <a:spLocks noGrp="1"/>
          </p:cNvSpPr>
          <p:nvPr>
            <p:ph type="pic" sz="quarter" idx="12"/>
          </p:nvPr>
        </p:nvSpPr>
        <p:spPr>
          <a:xfrm>
            <a:off x="580335" y="491710"/>
            <a:ext cx="2644235" cy="2698731"/>
          </a:xfrm>
          <a:prstGeom prst="rect">
            <a:avLst/>
          </a:prstGeom>
        </p:spPr>
        <p:txBody>
          <a:bodyPr/>
          <a:lstStyle/>
          <a:p>
            <a:endParaRPr lang="fr-FR"/>
          </a:p>
        </p:txBody>
      </p:sp>
      <p:sp>
        <p:nvSpPr>
          <p:cNvPr id="10" name="Espace réservé pour une image  6">
            <a:extLst>
              <a:ext uri="{FF2B5EF4-FFF2-40B4-BE49-F238E27FC236}">
                <a16:creationId xmlns:a16="http://schemas.microsoft.com/office/drawing/2014/main" id="{A046FCA9-C44B-489F-8592-971ACF927A5D}"/>
              </a:ext>
            </a:extLst>
          </p:cNvPr>
          <p:cNvSpPr>
            <a:spLocks noGrp="1"/>
          </p:cNvSpPr>
          <p:nvPr>
            <p:ph type="pic" sz="quarter" idx="13"/>
          </p:nvPr>
        </p:nvSpPr>
        <p:spPr>
          <a:xfrm>
            <a:off x="580334" y="3253960"/>
            <a:ext cx="3353850" cy="3086833"/>
          </a:xfrm>
          <a:prstGeom prst="rect">
            <a:avLst/>
          </a:prstGeom>
        </p:spPr>
        <p:txBody>
          <a:bodyPr/>
          <a:lstStyle/>
          <a:p>
            <a:endParaRPr lang="fr-FR"/>
          </a:p>
        </p:txBody>
      </p:sp>
      <p:sp>
        <p:nvSpPr>
          <p:cNvPr id="11" name="Espace réservé pour une image  6">
            <a:extLst>
              <a:ext uri="{FF2B5EF4-FFF2-40B4-BE49-F238E27FC236}">
                <a16:creationId xmlns:a16="http://schemas.microsoft.com/office/drawing/2014/main" id="{A68F1019-ED4F-428A-9DD9-AC51ACA6DF34}"/>
              </a:ext>
            </a:extLst>
          </p:cNvPr>
          <p:cNvSpPr>
            <a:spLocks noGrp="1"/>
          </p:cNvSpPr>
          <p:nvPr>
            <p:ph type="pic" sz="quarter" idx="14"/>
          </p:nvPr>
        </p:nvSpPr>
        <p:spPr>
          <a:xfrm>
            <a:off x="3281363" y="468049"/>
            <a:ext cx="4950308" cy="2722392"/>
          </a:xfrm>
          <a:prstGeom prst="rect">
            <a:avLst/>
          </a:prstGeom>
        </p:spPr>
        <p:txBody>
          <a:bodyPr/>
          <a:lstStyle/>
          <a:p>
            <a:endParaRPr lang="fr-FR"/>
          </a:p>
        </p:txBody>
      </p:sp>
      <p:sp>
        <p:nvSpPr>
          <p:cNvPr id="12" name="Espace réservé pour une image  6">
            <a:extLst>
              <a:ext uri="{FF2B5EF4-FFF2-40B4-BE49-F238E27FC236}">
                <a16:creationId xmlns:a16="http://schemas.microsoft.com/office/drawing/2014/main" id="{C61C248E-4858-45A3-B536-FE0DF9A44169}"/>
              </a:ext>
            </a:extLst>
          </p:cNvPr>
          <p:cNvSpPr>
            <a:spLocks noGrp="1"/>
          </p:cNvSpPr>
          <p:nvPr>
            <p:ph type="pic" sz="quarter" idx="15"/>
          </p:nvPr>
        </p:nvSpPr>
        <p:spPr>
          <a:xfrm>
            <a:off x="8309942" y="468049"/>
            <a:ext cx="3301722" cy="5872743"/>
          </a:xfrm>
          <a:prstGeom prst="rect">
            <a:avLst/>
          </a:prstGeom>
        </p:spPr>
        <p:txBody>
          <a:bodyPr/>
          <a:lstStyle/>
          <a:p>
            <a:endParaRPr lang="fr-FR"/>
          </a:p>
        </p:txBody>
      </p:sp>
      <p:sp>
        <p:nvSpPr>
          <p:cNvPr id="13" name="Espace réservé pour une image  6">
            <a:extLst>
              <a:ext uri="{FF2B5EF4-FFF2-40B4-BE49-F238E27FC236}">
                <a16:creationId xmlns:a16="http://schemas.microsoft.com/office/drawing/2014/main" id="{010E13EF-F711-4692-8A17-97059B2A2825}"/>
              </a:ext>
            </a:extLst>
          </p:cNvPr>
          <p:cNvSpPr>
            <a:spLocks noGrp="1"/>
          </p:cNvSpPr>
          <p:nvPr>
            <p:ph type="pic" sz="quarter" idx="16"/>
          </p:nvPr>
        </p:nvSpPr>
        <p:spPr>
          <a:xfrm>
            <a:off x="3981808" y="3253960"/>
            <a:ext cx="4271342" cy="3086833"/>
          </a:xfrm>
          <a:prstGeom prst="rect">
            <a:avLst/>
          </a:prstGeom>
        </p:spPr>
        <p:txBody>
          <a:bodyPr/>
          <a:lstStyle/>
          <a:p>
            <a:endParaRPr lang="fr-FR"/>
          </a:p>
        </p:txBody>
      </p:sp>
      <p:pic>
        <p:nvPicPr>
          <p:cNvPr id="14" name="Image 13">
            <a:extLst>
              <a:ext uri="{FF2B5EF4-FFF2-40B4-BE49-F238E27FC236}">
                <a16:creationId xmlns:a16="http://schemas.microsoft.com/office/drawing/2014/main" id="{CBF43E8D-449C-9848-A20E-3E3CD381FEC7}"/>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21808626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9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CAC291-E8E9-1C4D-5293-B5E77252E01B}"/>
              </a:ext>
            </a:extLst>
          </p:cNvPr>
          <p:cNvSpPr/>
          <p:nvPr userDrawn="1"/>
        </p:nvSpPr>
        <p:spPr>
          <a:xfrm>
            <a:off x="387927" y="377268"/>
            <a:ext cx="11416146" cy="6103463"/>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1302542" y="2978774"/>
            <a:ext cx="9586913" cy="821294"/>
          </a:xfrm>
          <a:prstGeom prst="rect">
            <a:avLst/>
          </a:prstGeom>
        </p:spPr>
        <p:txBody>
          <a:bodyPr/>
          <a:lstStyle>
            <a:lvl1pPr algn="ctr">
              <a:defRPr sz="2000" b="0" i="0" spc="600">
                <a:solidFill>
                  <a:srgbClr val="03061E"/>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1" name="Image 10">
            <a:extLst>
              <a:ext uri="{FF2B5EF4-FFF2-40B4-BE49-F238E27FC236}">
                <a16:creationId xmlns:a16="http://schemas.microsoft.com/office/drawing/2014/main" id="{1FD2D7F4-CCD7-972F-AA1F-E95AEFD6F0BF}"/>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
        <p:nvSpPr>
          <p:cNvPr id="12" name="Espace réservé du texte 5">
            <a:extLst>
              <a:ext uri="{FF2B5EF4-FFF2-40B4-BE49-F238E27FC236}">
                <a16:creationId xmlns:a16="http://schemas.microsoft.com/office/drawing/2014/main" id="{1674539E-18F4-A18E-3DE7-2C218B6CC7D6}"/>
              </a:ext>
            </a:extLst>
          </p:cNvPr>
          <p:cNvSpPr>
            <a:spLocks noGrp="1"/>
          </p:cNvSpPr>
          <p:nvPr>
            <p:ph type="body" sz="quarter" idx="12" hasCustomPrompt="1"/>
          </p:nvPr>
        </p:nvSpPr>
        <p:spPr>
          <a:xfrm>
            <a:off x="3810345" y="1638300"/>
            <a:ext cx="4571311" cy="828675"/>
          </a:xfrm>
          <a:prstGeom prst="rect">
            <a:avLst/>
          </a:prstGeom>
        </p:spPr>
        <p:txBody>
          <a:bodyPr anchor="ctr"/>
          <a:lstStyle>
            <a:lvl1pPr marL="0" indent="0" algn="ctr">
              <a:buNone/>
              <a:defRPr spc="300">
                <a:solidFill>
                  <a:schemeClr val="tx1"/>
                </a:solidFill>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2612893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6FF1ED-87D8-2FF6-A4FC-B74DE251FAD8}"/>
              </a:ext>
            </a:extLst>
          </p:cNvPr>
          <p:cNvSpPr/>
          <p:nvPr userDrawn="1"/>
        </p:nvSpPr>
        <p:spPr>
          <a:xfrm>
            <a:off x="387927" y="377268"/>
            <a:ext cx="11416146" cy="6103463"/>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7" name="Image 6">
            <a:extLst>
              <a:ext uri="{FF2B5EF4-FFF2-40B4-BE49-F238E27FC236}">
                <a16:creationId xmlns:a16="http://schemas.microsoft.com/office/drawing/2014/main" id="{B3BA1FA5-9AAC-2DD8-DE6D-E2615C40CAFD}"/>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2147079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0A882-0F37-2449-7807-0F1B873BCB09}"/>
              </a:ext>
            </a:extLst>
          </p:cNvPr>
          <p:cNvSpPr/>
          <p:nvPr userDrawn="1"/>
        </p:nvSpPr>
        <p:spPr>
          <a:xfrm>
            <a:off x="371474" y="366710"/>
            <a:ext cx="3855701" cy="6203987"/>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320B073A-C878-8C68-5C9D-8ED0CB172299}"/>
              </a:ext>
            </a:extLst>
          </p:cNvPr>
          <p:cNvSpPr/>
          <p:nvPr userDrawn="1"/>
        </p:nvSpPr>
        <p:spPr>
          <a:xfrm>
            <a:off x="7971416" y="387366"/>
            <a:ext cx="3855701" cy="6203987"/>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183573"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926620" y="3096476"/>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683265"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426312" y="3096476"/>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921500" y="2562264"/>
            <a:ext cx="2214561" cy="371473"/>
          </a:xfrm>
          <a:prstGeom prst="rect">
            <a:avLst/>
          </a:prstGeom>
          <a:solidFill>
            <a:srgbClr val="002542"/>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pic>
        <p:nvPicPr>
          <p:cNvPr id="28" name="Picture 6">
            <a:extLst>
              <a:ext uri="{FF2B5EF4-FFF2-40B4-BE49-F238E27FC236}">
                <a16:creationId xmlns:a16="http://schemas.microsoft.com/office/drawing/2014/main" id="{B8696BEA-51CE-5EE6-8C46-9FB16DAD1AC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1A7A206-CF7A-461F-A268-78952C2BFD77}"/>
              </a:ext>
            </a:extLst>
          </p:cNvPr>
          <p:cNvSpPr txBox="1"/>
          <p:nvPr userDrawn="1"/>
        </p:nvSpPr>
        <p:spPr>
          <a:xfrm>
            <a:off x="4988719" y="70663"/>
            <a:ext cx="2214561" cy="646331"/>
          </a:xfrm>
          <a:prstGeom prst="rect">
            <a:avLst/>
          </a:prstGeom>
          <a:solidFill>
            <a:schemeClr val="bg1"/>
          </a:solidFill>
          <a:ln>
            <a:solidFill>
              <a:schemeClr val="bg1"/>
            </a:solidFill>
          </a:ln>
        </p:spPr>
        <p:txBody>
          <a:bodyPr wrap="square" rtlCol="0" anchor="ctr">
            <a:spAutoFit/>
          </a:bodyPr>
          <a:lstStyle/>
          <a:p>
            <a:pPr algn="ctr"/>
            <a:r>
              <a:rPr lang="fr-FR" dirty="0">
                <a:latin typeface="Arial" panose="020B0604020202020204" pitchFamily="34" charset="0"/>
                <a:cs typeface="Arial" panose="020B0604020202020204" pitchFamily="34" charset="0"/>
              </a:rPr>
              <a:t>LES ÉTAPES CLÉS</a:t>
            </a:r>
          </a:p>
        </p:txBody>
      </p:sp>
    </p:spTree>
    <p:extLst>
      <p:ext uri="{BB962C8B-B14F-4D97-AF65-F5344CB8AC3E}">
        <p14:creationId xmlns:p14="http://schemas.microsoft.com/office/powerpoint/2010/main" val="24144647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6" name="Cadre 5">
            <a:extLst>
              <a:ext uri="{FF2B5EF4-FFF2-40B4-BE49-F238E27FC236}">
                <a16:creationId xmlns:a16="http://schemas.microsoft.com/office/drawing/2014/main" id="{0D7858F3-2594-FC61-ABF8-6BCC6F0E0F4D}"/>
              </a:ext>
            </a:extLst>
          </p:cNvPr>
          <p:cNvSpPr/>
          <p:nvPr userDrawn="1"/>
        </p:nvSpPr>
        <p:spPr>
          <a:xfrm>
            <a:off x="0" y="0"/>
            <a:ext cx="12192000" cy="6864609"/>
          </a:xfrm>
          <a:prstGeom prst="frame">
            <a:avLst>
              <a:gd name="adj1" fmla="val 5355"/>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7" name="Image 6">
            <a:extLst>
              <a:ext uri="{FF2B5EF4-FFF2-40B4-BE49-F238E27FC236}">
                <a16:creationId xmlns:a16="http://schemas.microsoft.com/office/drawing/2014/main" id="{261FC68A-641D-1030-C66C-401593E49360}"/>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6842407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8_Disposition personnalisée">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F831BAB-4680-F3A8-E9E1-3F8CFA5B2C14}"/>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1282884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1_Disposition personnalisée">
    <p:bg>
      <p:bgPr>
        <a:solidFill>
          <a:schemeClr val="bg1"/>
        </a:solidFill>
        <a:effectLst/>
      </p:bgPr>
    </p:bg>
    <p:spTree>
      <p:nvGrpSpPr>
        <p:cNvPr id="1" name=""/>
        <p:cNvGrpSpPr/>
        <p:nvPr/>
      </p:nvGrpSpPr>
      <p:grpSpPr>
        <a:xfrm>
          <a:off x="0" y="0"/>
          <a:ext cx="0" cy="0"/>
          <a:chOff x="0" y="0"/>
          <a:chExt cx="0" cy="0"/>
        </a:xfrm>
      </p:grpSpPr>
      <p:pic>
        <p:nvPicPr>
          <p:cNvPr id="58" name="Image 57">
            <a:extLst>
              <a:ext uri="{FF2B5EF4-FFF2-40B4-BE49-F238E27FC236}">
                <a16:creationId xmlns:a16="http://schemas.microsoft.com/office/drawing/2014/main" id="{0F387641-2BC6-BB13-111F-0C1D42907975}"/>
              </a:ext>
            </a:extLst>
          </p:cNvPr>
          <p:cNvPicPr>
            <a:picLocks noChangeAspect="1"/>
          </p:cNvPicPr>
          <p:nvPr userDrawn="1"/>
        </p:nvPicPr>
        <p:blipFill rotWithShape="1">
          <a:blip r:embed="rId2">
            <a:alphaModFix amt="5000"/>
          </a:blip>
          <a:srcRect b="23764"/>
          <a:stretch/>
        </p:blipFill>
        <p:spPr>
          <a:xfrm>
            <a:off x="2040702" y="697550"/>
            <a:ext cx="7740066" cy="5900666"/>
          </a:xfrm>
          <a:prstGeom prst="rect">
            <a:avLst/>
          </a:prstGeom>
        </p:spPr>
      </p:pic>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sp>
        <p:nvSpPr>
          <p:cNvPr id="6" name="Espace réservé pour une image  5">
            <a:extLst>
              <a:ext uri="{FF2B5EF4-FFF2-40B4-BE49-F238E27FC236}">
                <a16:creationId xmlns:a16="http://schemas.microsoft.com/office/drawing/2014/main" id="{526DAB8E-BCB6-8414-30A0-5827C53FB9EA}"/>
              </a:ext>
            </a:extLst>
          </p:cNvPr>
          <p:cNvSpPr>
            <a:spLocks noGrp="1"/>
          </p:cNvSpPr>
          <p:nvPr>
            <p:ph type="pic" sz="quarter" idx="10" hasCustomPrompt="1"/>
          </p:nvPr>
        </p:nvSpPr>
        <p:spPr>
          <a:xfrm>
            <a:off x="4712824" y="2462556"/>
            <a:ext cx="2525712" cy="1904155"/>
          </a:xfrm>
          <a:prstGeom prst="rect">
            <a:avLst/>
          </a:prstGeom>
        </p:spPr>
        <p:txBody>
          <a:bodyPr/>
          <a:lstStyle>
            <a:lvl1pPr>
              <a:defRPr>
                <a:latin typeface="Arial" panose="020B0604020202020204" pitchFamily="34" charset="0"/>
                <a:cs typeface="Arial" panose="020B0604020202020204" pitchFamily="34" charset="0"/>
              </a:defRPr>
            </a:lvl1pPr>
          </a:lstStyle>
          <a:p>
            <a:r>
              <a:rPr lang="fr-FR"/>
              <a:t>Photo du pilote projet</a:t>
            </a:r>
          </a:p>
        </p:txBody>
      </p:sp>
      <p:sp>
        <p:nvSpPr>
          <p:cNvPr id="19" name="Espace réservé du texte 18">
            <a:extLst>
              <a:ext uri="{FF2B5EF4-FFF2-40B4-BE49-F238E27FC236}">
                <a16:creationId xmlns:a16="http://schemas.microsoft.com/office/drawing/2014/main" id="{A3F0A5EE-A63C-D574-12AF-29B0DB6B4BBD}"/>
              </a:ext>
            </a:extLst>
          </p:cNvPr>
          <p:cNvSpPr>
            <a:spLocks noGrp="1"/>
          </p:cNvSpPr>
          <p:nvPr>
            <p:ph type="body" sz="quarter" idx="11" hasCustomPrompt="1"/>
          </p:nvPr>
        </p:nvSpPr>
        <p:spPr>
          <a:xfrm>
            <a:off x="4712824" y="4438729"/>
            <a:ext cx="2525712" cy="314325"/>
          </a:xfrm>
          <a:prstGeom prst="rect">
            <a:avLst/>
          </a:prstGeom>
        </p:spPr>
        <p:txBody>
          <a:bodyPr/>
          <a:lstStyle>
            <a:lvl1pPr marL="0" indent="0" algn="ctr">
              <a:buNone/>
              <a:defRPr sz="18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20" name="Espace réservé du texte 18">
            <a:extLst>
              <a:ext uri="{FF2B5EF4-FFF2-40B4-BE49-F238E27FC236}">
                <a16:creationId xmlns:a16="http://schemas.microsoft.com/office/drawing/2014/main" id="{73DC3DBD-629D-404E-8D1B-4A899735FF38}"/>
              </a:ext>
            </a:extLst>
          </p:cNvPr>
          <p:cNvSpPr>
            <a:spLocks noGrp="1"/>
          </p:cNvSpPr>
          <p:nvPr>
            <p:ph type="body" sz="quarter" idx="12" hasCustomPrompt="1"/>
          </p:nvPr>
        </p:nvSpPr>
        <p:spPr>
          <a:xfrm>
            <a:off x="4704072" y="4800848"/>
            <a:ext cx="2525712"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21" name="Connecteur droit 20">
            <a:extLst>
              <a:ext uri="{FF2B5EF4-FFF2-40B4-BE49-F238E27FC236}">
                <a16:creationId xmlns:a16="http://schemas.microsoft.com/office/drawing/2014/main" id="{A33FBAE9-5CC4-6CFB-242A-C33629C5995D}"/>
              </a:ext>
            </a:extLst>
          </p:cNvPr>
          <p:cNvCxnSpPr>
            <a:cxnSpLocks/>
          </p:cNvCxnSpPr>
          <p:nvPr userDrawn="1"/>
        </p:nvCxnSpPr>
        <p:spPr>
          <a:xfrm>
            <a:off x="4213733" y="1523619"/>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space réservé pour une image  5">
            <a:extLst>
              <a:ext uri="{FF2B5EF4-FFF2-40B4-BE49-F238E27FC236}">
                <a16:creationId xmlns:a16="http://schemas.microsoft.com/office/drawing/2014/main" id="{9C0F032A-BBDD-67AC-961C-0D337F561F15}"/>
              </a:ext>
            </a:extLst>
          </p:cNvPr>
          <p:cNvSpPr>
            <a:spLocks noGrp="1"/>
          </p:cNvSpPr>
          <p:nvPr>
            <p:ph type="pic" sz="quarter" idx="22" hasCustomPrompt="1"/>
          </p:nvPr>
        </p:nvSpPr>
        <p:spPr>
          <a:xfrm>
            <a:off x="1118316" y="182005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7" name="Espace réservé pour une image  5">
            <a:extLst>
              <a:ext uri="{FF2B5EF4-FFF2-40B4-BE49-F238E27FC236}">
                <a16:creationId xmlns:a16="http://schemas.microsoft.com/office/drawing/2014/main" id="{8A1CD7D0-7B28-2182-A0E1-1D046DD48951}"/>
              </a:ext>
            </a:extLst>
          </p:cNvPr>
          <p:cNvSpPr>
            <a:spLocks noGrp="1"/>
          </p:cNvSpPr>
          <p:nvPr>
            <p:ph type="pic" sz="quarter" idx="25" hasCustomPrompt="1"/>
          </p:nvPr>
        </p:nvSpPr>
        <p:spPr>
          <a:xfrm>
            <a:off x="2698405" y="1832035"/>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9" name="Espace réservé du texte 18">
            <a:extLst>
              <a:ext uri="{FF2B5EF4-FFF2-40B4-BE49-F238E27FC236}">
                <a16:creationId xmlns:a16="http://schemas.microsoft.com/office/drawing/2014/main" id="{9357FB73-7F0B-097E-8374-7BA631D7720D}"/>
              </a:ext>
            </a:extLst>
          </p:cNvPr>
          <p:cNvSpPr>
            <a:spLocks noGrp="1"/>
          </p:cNvSpPr>
          <p:nvPr>
            <p:ph type="body" sz="quarter" idx="26" hasCustomPrompt="1"/>
          </p:nvPr>
        </p:nvSpPr>
        <p:spPr>
          <a:xfrm>
            <a:off x="1127068" y="3054388"/>
            <a:ext cx="1382976"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30" name="Espace réservé du texte 18">
            <a:extLst>
              <a:ext uri="{FF2B5EF4-FFF2-40B4-BE49-F238E27FC236}">
                <a16:creationId xmlns:a16="http://schemas.microsoft.com/office/drawing/2014/main" id="{39020CE9-1E77-BE68-A54C-E389263112BA}"/>
              </a:ext>
            </a:extLst>
          </p:cNvPr>
          <p:cNvSpPr>
            <a:spLocks noGrp="1"/>
          </p:cNvSpPr>
          <p:nvPr>
            <p:ph type="body" sz="quarter" idx="27" hasCustomPrompt="1"/>
          </p:nvPr>
        </p:nvSpPr>
        <p:spPr>
          <a:xfrm>
            <a:off x="1118316" y="3416507"/>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2" name="Espace réservé du texte 11">
            <a:extLst>
              <a:ext uri="{FF2B5EF4-FFF2-40B4-BE49-F238E27FC236}">
                <a16:creationId xmlns:a16="http://schemas.microsoft.com/office/drawing/2014/main" id="{BA70A39B-329F-E17A-E1BD-5F2707FFA4B9}"/>
              </a:ext>
            </a:extLst>
          </p:cNvPr>
          <p:cNvSpPr>
            <a:spLocks noGrp="1"/>
          </p:cNvSpPr>
          <p:nvPr>
            <p:ph type="body" sz="quarter" idx="21" hasCustomPrompt="1"/>
          </p:nvPr>
        </p:nvSpPr>
        <p:spPr>
          <a:xfrm>
            <a:off x="1215184" y="1494721"/>
            <a:ext cx="2912817" cy="351380"/>
          </a:xfrm>
          <a:prstGeom prst="rect">
            <a:avLst/>
          </a:prstGeom>
          <a:solidFill>
            <a:srgbClr val="FFD210"/>
          </a:solidFill>
        </p:spPr>
        <p:txBody>
          <a:bodyPr anchor="ctr"/>
          <a:lstStyle>
            <a:lvl1pPr marL="0" indent="0" algn="r">
              <a:buNone/>
              <a:defRPr sz="1600" b="0" i="0" spc="30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31" name="Espace réservé du texte 18">
            <a:extLst>
              <a:ext uri="{FF2B5EF4-FFF2-40B4-BE49-F238E27FC236}">
                <a16:creationId xmlns:a16="http://schemas.microsoft.com/office/drawing/2014/main" id="{34B4AD81-E9D0-4DC3-78A5-DCDB873B3570}"/>
              </a:ext>
            </a:extLst>
          </p:cNvPr>
          <p:cNvSpPr>
            <a:spLocks noGrp="1"/>
          </p:cNvSpPr>
          <p:nvPr>
            <p:ph type="body" sz="quarter" idx="28" hasCustomPrompt="1"/>
          </p:nvPr>
        </p:nvSpPr>
        <p:spPr>
          <a:xfrm>
            <a:off x="2679786" y="3060215"/>
            <a:ext cx="1401599"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32" name="Espace réservé du texte 18">
            <a:extLst>
              <a:ext uri="{FF2B5EF4-FFF2-40B4-BE49-F238E27FC236}">
                <a16:creationId xmlns:a16="http://schemas.microsoft.com/office/drawing/2014/main" id="{97215F7B-5148-A9A1-BCB9-722C9F46ED1D}"/>
              </a:ext>
            </a:extLst>
          </p:cNvPr>
          <p:cNvSpPr>
            <a:spLocks noGrp="1"/>
          </p:cNvSpPr>
          <p:nvPr>
            <p:ph type="body" sz="quarter" idx="29" hasCustomPrompt="1"/>
          </p:nvPr>
        </p:nvSpPr>
        <p:spPr>
          <a:xfrm>
            <a:off x="2671034" y="3422334"/>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34" name="Connecteur droit 33">
            <a:extLst>
              <a:ext uri="{FF2B5EF4-FFF2-40B4-BE49-F238E27FC236}">
                <a16:creationId xmlns:a16="http://schemas.microsoft.com/office/drawing/2014/main" id="{95272D42-3D45-DEEA-5A26-60FDAF683A54}"/>
              </a:ext>
            </a:extLst>
          </p:cNvPr>
          <p:cNvCxnSpPr>
            <a:cxnSpLocks/>
          </p:cNvCxnSpPr>
          <p:nvPr userDrawn="1"/>
        </p:nvCxnSpPr>
        <p:spPr>
          <a:xfrm>
            <a:off x="4209710" y="4061732"/>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Espace réservé pour une image  5">
            <a:extLst>
              <a:ext uri="{FF2B5EF4-FFF2-40B4-BE49-F238E27FC236}">
                <a16:creationId xmlns:a16="http://schemas.microsoft.com/office/drawing/2014/main" id="{52225EDE-1E6D-EE3F-A495-F88D76BE6387}"/>
              </a:ext>
            </a:extLst>
          </p:cNvPr>
          <p:cNvSpPr>
            <a:spLocks noGrp="1"/>
          </p:cNvSpPr>
          <p:nvPr>
            <p:ph type="pic" sz="quarter" idx="30" hasCustomPrompt="1"/>
          </p:nvPr>
        </p:nvSpPr>
        <p:spPr>
          <a:xfrm>
            <a:off x="1114293"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6" name="Espace réservé pour une image  5">
            <a:extLst>
              <a:ext uri="{FF2B5EF4-FFF2-40B4-BE49-F238E27FC236}">
                <a16:creationId xmlns:a16="http://schemas.microsoft.com/office/drawing/2014/main" id="{0395EAA1-B0A5-DFBB-6954-5C8674E8F7F3}"/>
              </a:ext>
            </a:extLst>
          </p:cNvPr>
          <p:cNvSpPr>
            <a:spLocks noGrp="1"/>
          </p:cNvSpPr>
          <p:nvPr>
            <p:ph type="pic" sz="quarter" idx="31" hasCustomPrompt="1"/>
          </p:nvPr>
        </p:nvSpPr>
        <p:spPr>
          <a:xfrm>
            <a:off x="2694382"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7" name="Espace réservé du texte 18">
            <a:extLst>
              <a:ext uri="{FF2B5EF4-FFF2-40B4-BE49-F238E27FC236}">
                <a16:creationId xmlns:a16="http://schemas.microsoft.com/office/drawing/2014/main" id="{25B52CED-2FD9-43BC-7DCB-24C6FB180F21}"/>
              </a:ext>
            </a:extLst>
          </p:cNvPr>
          <p:cNvSpPr>
            <a:spLocks noGrp="1"/>
          </p:cNvSpPr>
          <p:nvPr>
            <p:ph type="body" sz="quarter" idx="32" hasCustomPrompt="1"/>
          </p:nvPr>
        </p:nvSpPr>
        <p:spPr>
          <a:xfrm>
            <a:off x="1123045" y="5592501"/>
            <a:ext cx="1382976"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38" name="Espace réservé du texte 18">
            <a:extLst>
              <a:ext uri="{FF2B5EF4-FFF2-40B4-BE49-F238E27FC236}">
                <a16:creationId xmlns:a16="http://schemas.microsoft.com/office/drawing/2014/main" id="{0887FC7F-7894-2CCD-58C7-1C35F17E1AAC}"/>
              </a:ext>
            </a:extLst>
          </p:cNvPr>
          <p:cNvSpPr>
            <a:spLocks noGrp="1"/>
          </p:cNvSpPr>
          <p:nvPr>
            <p:ph type="body" sz="quarter" idx="33" hasCustomPrompt="1"/>
          </p:nvPr>
        </p:nvSpPr>
        <p:spPr>
          <a:xfrm>
            <a:off x="1114293"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39" name="Espace réservé du texte 11">
            <a:extLst>
              <a:ext uri="{FF2B5EF4-FFF2-40B4-BE49-F238E27FC236}">
                <a16:creationId xmlns:a16="http://schemas.microsoft.com/office/drawing/2014/main" id="{F5D1B5C7-115C-09FE-0A45-5E6612FC5EDF}"/>
              </a:ext>
            </a:extLst>
          </p:cNvPr>
          <p:cNvSpPr>
            <a:spLocks noGrp="1"/>
          </p:cNvSpPr>
          <p:nvPr>
            <p:ph type="body" sz="quarter" idx="34" hasCustomPrompt="1"/>
          </p:nvPr>
        </p:nvSpPr>
        <p:spPr>
          <a:xfrm>
            <a:off x="1211161" y="4032834"/>
            <a:ext cx="2912817" cy="351380"/>
          </a:xfrm>
          <a:prstGeom prst="rect">
            <a:avLst/>
          </a:prstGeom>
          <a:solidFill>
            <a:srgbClr val="FFD210"/>
          </a:solidFill>
        </p:spPr>
        <p:txBody>
          <a:bodyPr/>
          <a:lstStyle>
            <a:lvl1pPr marL="0" indent="0" algn="r">
              <a:buNone/>
              <a:defRPr sz="1600" b="0" i="0" spc="30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0" name="Espace réservé du texte 18">
            <a:extLst>
              <a:ext uri="{FF2B5EF4-FFF2-40B4-BE49-F238E27FC236}">
                <a16:creationId xmlns:a16="http://schemas.microsoft.com/office/drawing/2014/main" id="{7A66C4FD-1D27-889C-B4C7-3901FF1B8740}"/>
              </a:ext>
            </a:extLst>
          </p:cNvPr>
          <p:cNvSpPr>
            <a:spLocks noGrp="1"/>
          </p:cNvSpPr>
          <p:nvPr>
            <p:ph type="body" sz="quarter" idx="35" hasCustomPrompt="1"/>
          </p:nvPr>
        </p:nvSpPr>
        <p:spPr>
          <a:xfrm>
            <a:off x="2675763" y="5598328"/>
            <a:ext cx="1401599"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41" name="Espace réservé du texte 18">
            <a:extLst>
              <a:ext uri="{FF2B5EF4-FFF2-40B4-BE49-F238E27FC236}">
                <a16:creationId xmlns:a16="http://schemas.microsoft.com/office/drawing/2014/main" id="{25461C73-A6F5-AA42-F3FD-468313A04B92}"/>
              </a:ext>
            </a:extLst>
          </p:cNvPr>
          <p:cNvSpPr>
            <a:spLocks noGrp="1"/>
          </p:cNvSpPr>
          <p:nvPr>
            <p:ph type="body" sz="quarter" idx="36" hasCustomPrompt="1"/>
          </p:nvPr>
        </p:nvSpPr>
        <p:spPr>
          <a:xfrm>
            <a:off x="2667011"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42" name="Connecteur droit 41">
            <a:extLst>
              <a:ext uri="{FF2B5EF4-FFF2-40B4-BE49-F238E27FC236}">
                <a16:creationId xmlns:a16="http://schemas.microsoft.com/office/drawing/2014/main" id="{1411C290-2856-FEE9-3F56-16BEEA1B709D}"/>
              </a:ext>
            </a:extLst>
          </p:cNvPr>
          <p:cNvCxnSpPr>
            <a:cxnSpLocks/>
          </p:cNvCxnSpPr>
          <p:nvPr userDrawn="1"/>
        </p:nvCxnSpPr>
        <p:spPr>
          <a:xfrm>
            <a:off x="7659561" y="1532507"/>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Espace réservé pour une image  5">
            <a:extLst>
              <a:ext uri="{FF2B5EF4-FFF2-40B4-BE49-F238E27FC236}">
                <a16:creationId xmlns:a16="http://schemas.microsoft.com/office/drawing/2014/main" id="{9430F00D-F727-A998-D584-6170263DBDFE}"/>
              </a:ext>
            </a:extLst>
          </p:cNvPr>
          <p:cNvSpPr>
            <a:spLocks noGrp="1"/>
          </p:cNvSpPr>
          <p:nvPr>
            <p:ph type="pic" sz="quarter" idx="37" hasCustomPrompt="1"/>
          </p:nvPr>
        </p:nvSpPr>
        <p:spPr>
          <a:xfrm>
            <a:off x="7800639" y="1857844"/>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4" name="Espace réservé pour une image  5">
            <a:extLst>
              <a:ext uri="{FF2B5EF4-FFF2-40B4-BE49-F238E27FC236}">
                <a16:creationId xmlns:a16="http://schemas.microsoft.com/office/drawing/2014/main" id="{45BDF8BC-7DE9-1197-A35F-E5D691F30F77}"/>
              </a:ext>
            </a:extLst>
          </p:cNvPr>
          <p:cNvSpPr>
            <a:spLocks noGrp="1"/>
          </p:cNvSpPr>
          <p:nvPr>
            <p:ph type="pic" sz="quarter" idx="38" hasCustomPrompt="1"/>
          </p:nvPr>
        </p:nvSpPr>
        <p:spPr>
          <a:xfrm>
            <a:off x="9380728" y="186982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5" name="Espace réservé du texte 18">
            <a:extLst>
              <a:ext uri="{FF2B5EF4-FFF2-40B4-BE49-F238E27FC236}">
                <a16:creationId xmlns:a16="http://schemas.microsoft.com/office/drawing/2014/main" id="{E8E1E977-9281-149B-AD43-0EC0D6213061}"/>
              </a:ext>
            </a:extLst>
          </p:cNvPr>
          <p:cNvSpPr>
            <a:spLocks noGrp="1"/>
          </p:cNvSpPr>
          <p:nvPr>
            <p:ph type="body" sz="quarter" idx="39" hasCustomPrompt="1"/>
          </p:nvPr>
        </p:nvSpPr>
        <p:spPr>
          <a:xfrm>
            <a:off x="7809391" y="3092174"/>
            <a:ext cx="1382976"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46" name="Espace réservé du texte 18">
            <a:extLst>
              <a:ext uri="{FF2B5EF4-FFF2-40B4-BE49-F238E27FC236}">
                <a16:creationId xmlns:a16="http://schemas.microsoft.com/office/drawing/2014/main" id="{64D879A1-D5B4-0D9F-02D0-CFC67D35A12B}"/>
              </a:ext>
            </a:extLst>
          </p:cNvPr>
          <p:cNvSpPr>
            <a:spLocks noGrp="1"/>
          </p:cNvSpPr>
          <p:nvPr>
            <p:ph type="body" sz="quarter" idx="40" hasCustomPrompt="1"/>
          </p:nvPr>
        </p:nvSpPr>
        <p:spPr>
          <a:xfrm>
            <a:off x="7800639" y="3454293"/>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47" name="Espace réservé du texte 11">
            <a:extLst>
              <a:ext uri="{FF2B5EF4-FFF2-40B4-BE49-F238E27FC236}">
                <a16:creationId xmlns:a16="http://schemas.microsoft.com/office/drawing/2014/main" id="{A6081C03-9E66-A4AE-1D29-7D43672209B3}"/>
              </a:ext>
            </a:extLst>
          </p:cNvPr>
          <p:cNvSpPr>
            <a:spLocks noGrp="1"/>
          </p:cNvSpPr>
          <p:nvPr>
            <p:ph type="body" sz="quarter" idx="41" hasCustomPrompt="1"/>
          </p:nvPr>
        </p:nvSpPr>
        <p:spPr>
          <a:xfrm>
            <a:off x="7758954" y="1546396"/>
            <a:ext cx="2912817" cy="351380"/>
          </a:xfrm>
          <a:prstGeom prst="rect">
            <a:avLst/>
          </a:prstGeom>
          <a:solidFill>
            <a:srgbClr val="FFD210"/>
          </a:solidFill>
        </p:spPr>
        <p:txBody>
          <a:bodyPr anchor="ctr"/>
          <a:lstStyle>
            <a:lvl1pPr marL="0" indent="0" algn="r">
              <a:buNone/>
              <a:defRPr sz="1600" b="0" i="0" spc="30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8" name="Espace réservé du texte 18">
            <a:extLst>
              <a:ext uri="{FF2B5EF4-FFF2-40B4-BE49-F238E27FC236}">
                <a16:creationId xmlns:a16="http://schemas.microsoft.com/office/drawing/2014/main" id="{D10870DC-B97F-875E-182B-9E9E0DC2409A}"/>
              </a:ext>
            </a:extLst>
          </p:cNvPr>
          <p:cNvSpPr>
            <a:spLocks noGrp="1"/>
          </p:cNvSpPr>
          <p:nvPr>
            <p:ph type="body" sz="quarter" idx="42" hasCustomPrompt="1"/>
          </p:nvPr>
        </p:nvSpPr>
        <p:spPr>
          <a:xfrm>
            <a:off x="9362109" y="3098001"/>
            <a:ext cx="1401599"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49" name="Espace réservé du texte 18">
            <a:extLst>
              <a:ext uri="{FF2B5EF4-FFF2-40B4-BE49-F238E27FC236}">
                <a16:creationId xmlns:a16="http://schemas.microsoft.com/office/drawing/2014/main" id="{C982FFD5-86DF-3A0E-7590-7D04FA7CF5D2}"/>
              </a:ext>
            </a:extLst>
          </p:cNvPr>
          <p:cNvSpPr>
            <a:spLocks noGrp="1"/>
          </p:cNvSpPr>
          <p:nvPr>
            <p:ph type="body" sz="quarter" idx="43" hasCustomPrompt="1"/>
          </p:nvPr>
        </p:nvSpPr>
        <p:spPr>
          <a:xfrm>
            <a:off x="9353357" y="3460120"/>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50" name="Connecteur droit 49">
            <a:extLst>
              <a:ext uri="{FF2B5EF4-FFF2-40B4-BE49-F238E27FC236}">
                <a16:creationId xmlns:a16="http://schemas.microsoft.com/office/drawing/2014/main" id="{795AE3E9-C1E0-10D5-94A5-5547BA40B399}"/>
              </a:ext>
            </a:extLst>
          </p:cNvPr>
          <p:cNvCxnSpPr>
            <a:cxnSpLocks/>
          </p:cNvCxnSpPr>
          <p:nvPr userDrawn="1"/>
        </p:nvCxnSpPr>
        <p:spPr>
          <a:xfrm>
            <a:off x="7659561" y="4032834"/>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Espace réservé pour une image  5">
            <a:extLst>
              <a:ext uri="{FF2B5EF4-FFF2-40B4-BE49-F238E27FC236}">
                <a16:creationId xmlns:a16="http://schemas.microsoft.com/office/drawing/2014/main" id="{DBA35324-6CC7-33CF-34E9-755A3FB29C0A}"/>
              </a:ext>
            </a:extLst>
          </p:cNvPr>
          <p:cNvSpPr>
            <a:spLocks noGrp="1"/>
          </p:cNvSpPr>
          <p:nvPr>
            <p:ph type="pic" sz="quarter" idx="44" hasCustomPrompt="1"/>
          </p:nvPr>
        </p:nvSpPr>
        <p:spPr>
          <a:xfrm>
            <a:off x="7800639"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2" name="Espace réservé pour une image  5">
            <a:extLst>
              <a:ext uri="{FF2B5EF4-FFF2-40B4-BE49-F238E27FC236}">
                <a16:creationId xmlns:a16="http://schemas.microsoft.com/office/drawing/2014/main" id="{7E1C73B2-C5BD-5B37-386F-644E921D8D9B}"/>
              </a:ext>
            </a:extLst>
          </p:cNvPr>
          <p:cNvSpPr>
            <a:spLocks noGrp="1"/>
          </p:cNvSpPr>
          <p:nvPr>
            <p:ph type="pic" sz="quarter" idx="45" hasCustomPrompt="1"/>
          </p:nvPr>
        </p:nvSpPr>
        <p:spPr>
          <a:xfrm>
            <a:off x="9380728"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3" name="Espace réservé du texte 18">
            <a:extLst>
              <a:ext uri="{FF2B5EF4-FFF2-40B4-BE49-F238E27FC236}">
                <a16:creationId xmlns:a16="http://schemas.microsoft.com/office/drawing/2014/main" id="{5841D207-AAB6-9FED-6AFB-10E921A6DD1B}"/>
              </a:ext>
            </a:extLst>
          </p:cNvPr>
          <p:cNvSpPr>
            <a:spLocks noGrp="1"/>
          </p:cNvSpPr>
          <p:nvPr>
            <p:ph type="body" sz="quarter" idx="46" hasCustomPrompt="1"/>
          </p:nvPr>
        </p:nvSpPr>
        <p:spPr>
          <a:xfrm>
            <a:off x="7809391" y="5592501"/>
            <a:ext cx="1382976"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54" name="Espace réservé du texte 18">
            <a:extLst>
              <a:ext uri="{FF2B5EF4-FFF2-40B4-BE49-F238E27FC236}">
                <a16:creationId xmlns:a16="http://schemas.microsoft.com/office/drawing/2014/main" id="{1E5041E0-A617-5FE3-10C3-6F4E7A3D2531}"/>
              </a:ext>
            </a:extLst>
          </p:cNvPr>
          <p:cNvSpPr>
            <a:spLocks noGrp="1"/>
          </p:cNvSpPr>
          <p:nvPr>
            <p:ph type="body" sz="quarter" idx="47" hasCustomPrompt="1"/>
          </p:nvPr>
        </p:nvSpPr>
        <p:spPr>
          <a:xfrm>
            <a:off x="7800639"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55" name="Espace réservé du texte 11">
            <a:extLst>
              <a:ext uri="{FF2B5EF4-FFF2-40B4-BE49-F238E27FC236}">
                <a16:creationId xmlns:a16="http://schemas.microsoft.com/office/drawing/2014/main" id="{AA29BBB2-A7DA-6832-6D33-3D4DFB8C428B}"/>
              </a:ext>
            </a:extLst>
          </p:cNvPr>
          <p:cNvSpPr>
            <a:spLocks noGrp="1"/>
          </p:cNvSpPr>
          <p:nvPr>
            <p:ph type="body" sz="quarter" idx="48" hasCustomPrompt="1"/>
          </p:nvPr>
        </p:nvSpPr>
        <p:spPr>
          <a:xfrm>
            <a:off x="7758954" y="4046723"/>
            <a:ext cx="2912817" cy="351380"/>
          </a:xfrm>
          <a:prstGeom prst="rect">
            <a:avLst/>
          </a:prstGeom>
          <a:solidFill>
            <a:srgbClr val="FFD210"/>
          </a:solidFill>
        </p:spPr>
        <p:txBody>
          <a:bodyPr/>
          <a:lstStyle>
            <a:lvl1pPr marL="0" indent="0" algn="r">
              <a:buNone/>
              <a:defRPr sz="1600" b="0" i="0" spc="30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56" name="Espace réservé du texte 18">
            <a:extLst>
              <a:ext uri="{FF2B5EF4-FFF2-40B4-BE49-F238E27FC236}">
                <a16:creationId xmlns:a16="http://schemas.microsoft.com/office/drawing/2014/main" id="{3C79F709-CF28-F4DA-626F-7D63FF451512}"/>
              </a:ext>
            </a:extLst>
          </p:cNvPr>
          <p:cNvSpPr>
            <a:spLocks noGrp="1"/>
          </p:cNvSpPr>
          <p:nvPr>
            <p:ph type="body" sz="quarter" idx="49" hasCustomPrompt="1"/>
          </p:nvPr>
        </p:nvSpPr>
        <p:spPr>
          <a:xfrm>
            <a:off x="9362109" y="5598328"/>
            <a:ext cx="1401599"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57" name="Espace réservé du texte 18">
            <a:extLst>
              <a:ext uri="{FF2B5EF4-FFF2-40B4-BE49-F238E27FC236}">
                <a16:creationId xmlns:a16="http://schemas.microsoft.com/office/drawing/2014/main" id="{FC9593CE-21A1-2EC1-DF4A-CA71F95A5731}"/>
              </a:ext>
            </a:extLst>
          </p:cNvPr>
          <p:cNvSpPr>
            <a:spLocks noGrp="1"/>
          </p:cNvSpPr>
          <p:nvPr>
            <p:ph type="body" sz="quarter" idx="50" hasCustomPrompt="1"/>
          </p:nvPr>
        </p:nvSpPr>
        <p:spPr>
          <a:xfrm>
            <a:off x="9353357"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 name="Rectangle 1">
            <a:extLst>
              <a:ext uri="{FF2B5EF4-FFF2-40B4-BE49-F238E27FC236}">
                <a16:creationId xmlns:a16="http://schemas.microsoft.com/office/drawing/2014/main" id="{7104FE95-B27E-4900-8059-1B8E9BD1175A}"/>
              </a:ext>
            </a:extLst>
          </p:cNvPr>
          <p:cNvSpPr/>
          <p:nvPr userDrawn="1"/>
        </p:nvSpPr>
        <p:spPr>
          <a:xfrm>
            <a:off x="4704072" y="2057153"/>
            <a:ext cx="2534464" cy="333386"/>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0" spc="300">
                <a:solidFill>
                  <a:srgbClr val="03061E"/>
                </a:solidFill>
                <a:latin typeface="Arial" panose="020B0604020202020204" pitchFamily="34" charset="0"/>
                <a:cs typeface="Arial" panose="020B0604020202020204" pitchFamily="34" charset="0"/>
              </a:rPr>
              <a:t>PILOTE PROJET</a:t>
            </a:r>
          </a:p>
        </p:txBody>
      </p:sp>
      <p:pic>
        <p:nvPicPr>
          <p:cNvPr id="60" name="Image 59">
            <a:extLst>
              <a:ext uri="{FF2B5EF4-FFF2-40B4-BE49-F238E27FC236}">
                <a16:creationId xmlns:a16="http://schemas.microsoft.com/office/drawing/2014/main" id="{BFA6B711-C5A9-14B1-35B3-12F3CDAE4D22}"/>
              </a:ext>
            </a:extLst>
          </p:cNvPr>
          <p:cNvPicPr>
            <a:picLocks noChangeAspect="1"/>
          </p:cNvPicPr>
          <p:nvPr userDrawn="1"/>
        </p:nvPicPr>
        <p:blipFill>
          <a:blip r:embed="rId3">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4274899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6" name="Image 35">
            <a:extLst>
              <a:ext uri="{FF2B5EF4-FFF2-40B4-BE49-F238E27FC236}">
                <a16:creationId xmlns:a16="http://schemas.microsoft.com/office/drawing/2014/main" id="{2A01C3BC-7C28-37C6-09B5-03D2ECC65D70}"/>
              </a:ext>
            </a:extLst>
          </p:cNvPr>
          <p:cNvPicPr>
            <a:picLocks noChangeAspect="1"/>
          </p:cNvPicPr>
          <p:nvPr userDrawn="1"/>
        </p:nvPicPr>
        <p:blipFill>
          <a:blip r:embed="rId2">
            <a:alphaModFix amt="50000"/>
          </a:blip>
          <a:stretch>
            <a:fillRect/>
          </a:stretch>
        </p:blipFill>
        <p:spPr>
          <a:xfrm>
            <a:off x="6335116" y="250095"/>
            <a:ext cx="375956" cy="365126"/>
          </a:xfrm>
          <a:prstGeom prst="rect">
            <a:avLst/>
          </a:prstGeom>
        </p:spPr>
      </p:pic>
      <p:sp>
        <p:nvSpPr>
          <p:cNvPr id="51" name="Espace réservé du texte 25">
            <a:extLst>
              <a:ext uri="{FF2B5EF4-FFF2-40B4-BE49-F238E27FC236}">
                <a16:creationId xmlns:a16="http://schemas.microsoft.com/office/drawing/2014/main" id="{03CBC5D4-9A1F-4B64-A1B9-EA6B5019C966}"/>
              </a:ext>
            </a:extLst>
          </p:cNvPr>
          <p:cNvSpPr>
            <a:spLocks noGrp="1"/>
          </p:cNvSpPr>
          <p:nvPr>
            <p:ph type="body" sz="quarter" idx="13" hasCustomPrompt="1"/>
          </p:nvPr>
        </p:nvSpPr>
        <p:spPr>
          <a:xfrm>
            <a:off x="189900" y="806860"/>
            <a:ext cx="4213207" cy="365125"/>
          </a:xfrm>
          <a:prstGeom prst="rect">
            <a:avLst/>
          </a:prstGeom>
        </p:spPr>
        <p:txBody>
          <a:bodyPr>
            <a:noAutofit/>
          </a:bodyPr>
          <a:lstStyle>
            <a:lvl1pPr marL="0" indent="0">
              <a:lnSpc>
                <a:spcPct val="100000"/>
              </a:lnSpc>
              <a:buNone/>
              <a:defRPr sz="2000" b="1" cap="all" baseline="0">
                <a:solidFill>
                  <a:srgbClr val="FFD210"/>
                </a:solidFill>
                <a:latin typeface="+mn-lt"/>
              </a:defRPr>
            </a:lvl1pPr>
          </a:lstStyle>
          <a:p>
            <a:pPr lvl="0"/>
            <a:r>
              <a:rPr lang="fr-FR" dirty="0"/>
              <a:t>poste</a:t>
            </a:r>
          </a:p>
        </p:txBody>
      </p:sp>
      <p:sp>
        <p:nvSpPr>
          <p:cNvPr id="60" name="Espace réservé du texte 25">
            <a:extLst>
              <a:ext uri="{FF2B5EF4-FFF2-40B4-BE49-F238E27FC236}">
                <a16:creationId xmlns:a16="http://schemas.microsoft.com/office/drawing/2014/main" id="{B240A135-3061-4E29-BEAA-F4817C1F5A18}"/>
              </a:ext>
            </a:extLst>
          </p:cNvPr>
          <p:cNvSpPr>
            <a:spLocks noGrp="1"/>
          </p:cNvSpPr>
          <p:nvPr>
            <p:ph type="body" sz="quarter" idx="14" hasCustomPrompt="1"/>
          </p:nvPr>
        </p:nvSpPr>
        <p:spPr>
          <a:xfrm>
            <a:off x="6438900" y="806861"/>
            <a:ext cx="4294446" cy="365125"/>
          </a:xfrm>
          <a:prstGeom prst="rect">
            <a:avLst/>
          </a:prstGeom>
        </p:spPr>
        <p:txBody>
          <a:bodyPr>
            <a:noAutofit/>
          </a:bodyPr>
          <a:lstStyle>
            <a:lvl1pPr marL="0" indent="0">
              <a:lnSpc>
                <a:spcPct val="100000"/>
              </a:lnSpc>
              <a:buNone/>
              <a:defRPr sz="2000" b="1" cap="all" baseline="0">
                <a:solidFill>
                  <a:srgbClr val="FFD210"/>
                </a:solidFill>
                <a:latin typeface="+mn-lt"/>
              </a:defRPr>
            </a:lvl1pPr>
          </a:lstStyle>
          <a:p>
            <a:pPr lvl="0"/>
            <a:r>
              <a:rPr lang="fr-FR" dirty="0"/>
              <a:t>poste</a:t>
            </a:r>
          </a:p>
        </p:txBody>
      </p:sp>
      <p:sp>
        <p:nvSpPr>
          <p:cNvPr id="64" name="Espace réservé du texte 25">
            <a:extLst>
              <a:ext uri="{FF2B5EF4-FFF2-40B4-BE49-F238E27FC236}">
                <a16:creationId xmlns:a16="http://schemas.microsoft.com/office/drawing/2014/main" id="{6E47339B-F798-4710-8DFF-C6F236C3934B}"/>
              </a:ext>
            </a:extLst>
          </p:cNvPr>
          <p:cNvSpPr>
            <a:spLocks noGrp="1"/>
          </p:cNvSpPr>
          <p:nvPr>
            <p:ph type="body" sz="quarter" idx="15" hasCustomPrompt="1"/>
          </p:nvPr>
        </p:nvSpPr>
        <p:spPr>
          <a:xfrm>
            <a:off x="513134" y="190499"/>
            <a:ext cx="388997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5" name="Espace réservé du texte 25">
            <a:extLst>
              <a:ext uri="{FF2B5EF4-FFF2-40B4-BE49-F238E27FC236}">
                <a16:creationId xmlns:a16="http://schemas.microsoft.com/office/drawing/2014/main" id="{9C0BB7BA-F3CD-4D2A-8644-D544E1E6A9D4}"/>
              </a:ext>
            </a:extLst>
          </p:cNvPr>
          <p:cNvSpPr>
            <a:spLocks noGrp="1"/>
          </p:cNvSpPr>
          <p:nvPr>
            <p:ph type="body" sz="quarter" idx="16" hasCustomPrompt="1"/>
          </p:nvPr>
        </p:nvSpPr>
        <p:spPr>
          <a:xfrm>
            <a:off x="6740889" y="190499"/>
            <a:ext cx="398343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6" name="Rectangle 65">
            <a:extLst>
              <a:ext uri="{FF2B5EF4-FFF2-40B4-BE49-F238E27FC236}">
                <a16:creationId xmlns:a16="http://schemas.microsoft.com/office/drawing/2014/main" id="{4CADB80D-CF7D-44AC-BE2E-19AA3BBFECC3}"/>
              </a:ext>
            </a:extLst>
          </p:cNvPr>
          <p:cNvSpPr/>
          <p:nvPr userDrawn="1"/>
        </p:nvSpPr>
        <p:spPr>
          <a:xfrm>
            <a:off x="8574917" y="3531504"/>
            <a:ext cx="451405" cy="216000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MISSIONS</a:t>
            </a:r>
          </a:p>
        </p:txBody>
      </p:sp>
      <p:sp>
        <p:nvSpPr>
          <p:cNvPr id="68" name="Rectangle 67">
            <a:extLst>
              <a:ext uri="{FF2B5EF4-FFF2-40B4-BE49-F238E27FC236}">
                <a16:creationId xmlns:a16="http://schemas.microsoft.com/office/drawing/2014/main" id="{3C848CDE-95A7-481E-A2A0-C46A9D4FB3B6}"/>
              </a:ext>
            </a:extLst>
          </p:cNvPr>
          <p:cNvSpPr/>
          <p:nvPr userDrawn="1"/>
        </p:nvSpPr>
        <p:spPr>
          <a:xfrm>
            <a:off x="11550695" y="1838861"/>
            <a:ext cx="451405" cy="160655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PARCOURS</a:t>
            </a:r>
          </a:p>
        </p:txBody>
      </p:sp>
      <p:sp>
        <p:nvSpPr>
          <p:cNvPr id="69" name="Espace réservé du texte 25">
            <a:extLst>
              <a:ext uri="{FF2B5EF4-FFF2-40B4-BE49-F238E27FC236}">
                <a16:creationId xmlns:a16="http://schemas.microsoft.com/office/drawing/2014/main" id="{52E6476A-0530-4E4A-AC8D-FD36E29851E3}"/>
              </a:ext>
            </a:extLst>
          </p:cNvPr>
          <p:cNvSpPr>
            <a:spLocks noGrp="1"/>
          </p:cNvSpPr>
          <p:nvPr>
            <p:ph type="body" sz="quarter" idx="22" hasCustomPrompt="1"/>
          </p:nvPr>
        </p:nvSpPr>
        <p:spPr>
          <a:xfrm>
            <a:off x="745806" y="1305305"/>
            <a:ext cx="4914900"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70" name="Ellipse 69">
            <a:extLst>
              <a:ext uri="{FF2B5EF4-FFF2-40B4-BE49-F238E27FC236}">
                <a16:creationId xmlns:a16="http://schemas.microsoft.com/office/drawing/2014/main" id="{0B0D7F08-A810-4131-8302-3B47BE763C4E}"/>
              </a:ext>
            </a:extLst>
          </p:cNvPr>
          <p:cNvSpPr/>
          <p:nvPr userDrawn="1"/>
        </p:nvSpPr>
        <p:spPr>
          <a:xfrm>
            <a:off x="6426078" y="1259161"/>
            <a:ext cx="468000" cy="468000"/>
          </a:xfrm>
          <a:prstGeom prst="ellipse">
            <a:avLst/>
          </a:prstGeom>
          <a:solidFill>
            <a:srgbClr val="FFD210"/>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72" name="Espace réservé du texte 25">
            <a:extLst>
              <a:ext uri="{FF2B5EF4-FFF2-40B4-BE49-F238E27FC236}">
                <a16:creationId xmlns:a16="http://schemas.microsoft.com/office/drawing/2014/main" id="{D6DF735B-DABA-42D4-86BE-026942FDEBD1}"/>
              </a:ext>
            </a:extLst>
          </p:cNvPr>
          <p:cNvSpPr>
            <a:spLocks noGrp="1"/>
          </p:cNvSpPr>
          <p:nvPr>
            <p:ph type="body" sz="quarter" idx="23" hasCustomPrompt="1"/>
          </p:nvPr>
        </p:nvSpPr>
        <p:spPr>
          <a:xfrm>
            <a:off x="6409555"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sp>
        <p:nvSpPr>
          <p:cNvPr id="73" name="Espace réservé du texte 25">
            <a:extLst>
              <a:ext uri="{FF2B5EF4-FFF2-40B4-BE49-F238E27FC236}">
                <a16:creationId xmlns:a16="http://schemas.microsoft.com/office/drawing/2014/main" id="{1F9106F7-D87E-412B-9322-EB78BF0E5164}"/>
              </a:ext>
            </a:extLst>
          </p:cNvPr>
          <p:cNvSpPr>
            <a:spLocks noGrp="1"/>
          </p:cNvSpPr>
          <p:nvPr>
            <p:ph type="body" sz="quarter" idx="24" hasCustomPrompt="1"/>
          </p:nvPr>
        </p:nvSpPr>
        <p:spPr>
          <a:xfrm>
            <a:off x="6994806" y="1305305"/>
            <a:ext cx="5007294"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74" name="Rectangle 73">
            <a:extLst>
              <a:ext uri="{FF2B5EF4-FFF2-40B4-BE49-F238E27FC236}">
                <a16:creationId xmlns:a16="http://schemas.microsoft.com/office/drawing/2014/main" id="{3F2B6D79-26DF-4E3B-826B-3FF3D1F5191A}"/>
              </a:ext>
            </a:extLst>
          </p:cNvPr>
          <p:cNvSpPr/>
          <p:nvPr userDrawn="1"/>
        </p:nvSpPr>
        <p:spPr>
          <a:xfrm>
            <a:off x="11550695" y="3531504"/>
            <a:ext cx="451405" cy="216000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COMPÉTENCES</a:t>
            </a:r>
          </a:p>
        </p:txBody>
      </p:sp>
      <p:sp>
        <p:nvSpPr>
          <p:cNvPr id="75" name="Espace réservé du texte 71">
            <a:extLst>
              <a:ext uri="{FF2B5EF4-FFF2-40B4-BE49-F238E27FC236}">
                <a16:creationId xmlns:a16="http://schemas.microsoft.com/office/drawing/2014/main" id="{372E5E44-0941-448E-9E94-0AE642E4EAC2}"/>
              </a:ext>
            </a:extLst>
          </p:cNvPr>
          <p:cNvSpPr>
            <a:spLocks noGrp="1"/>
          </p:cNvSpPr>
          <p:nvPr>
            <p:ph type="body" sz="quarter" idx="25"/>
          </p:nvPr>
        </p:nvSpPr>
        <p:spPr>
          <a:xfrm>
            <a:off x="6387970" y="1856127"/>
            <a:ext cx="4978242" cy="1590675"/>
          </a:xfrm>
          <a:prstGeom prst="rect">
            <a:avLst/>
          </a:prstGeom>
          <a:ln w="19050">
            <a:solidFill>
              <a:srgbClr val="2B3962"/>
            </a:solidFill>
            <a:prstDash val="sysDot"/>
          </a:ln>
        </p:spPr>
        <p:txBody>
          <a:bodyPr anchor="ctr"/>
          <a:lstStyle>
            <a:lvl1pPr marL="228600" indent="-228600">
              <a:buClr>
                <a:srgbClr val="002542"/>
              </a:buClr>
              <a:buFont typeface="Wingdings" panose="05000000000000000000" pitchFamily="2" charset="2"/>
              <a:buChar char="§"/>
              <a:defRPr sz="1150">
                <a:latin typeface="+mn-lt"/>
              </a:defRPr>
            </a:lvl1pPr>
            <a:lvl2pPr marL="685800" indent="-228600">
              <a:buClr>
                <a:srgbClr val="002542"/>
              </a:buClr>
              <a:buFont typeface="Wingdings" panose="05000000000000000000" pitchFamily="2" charset="2"/>
              <a:buChar char="§"/>
              <a:defRPr sz="1150">
                <a:latin typeface="+mn-lt"/>
              </a:defRPr>
            </a:lvl2pPr>
            <a:lvl3pPr marL="1143000" indent="-228600">
              <a:buClr>
                <a:srgbClr val="002542"/>
              </a:buClr>
              <a:buFont typeface="Wingdings" panose="05000000000000000000" pitchFamily="2" charset="2"/>
              <a:buChar char="§"/>
              <a:defRPr sz="1150">
                <a:latin typeface="+mn-lt"/>
              </a:defRPr>
            </a:lvl3pPr>
            <a:lvl4pPr marL="1600200" indent="-228600">
              <a:buClr>
                <a:srgbClr val="002542"/>
              </a:buClr>
              <a:buFont typeface="Wingdings" panose="05000000000000000000" pitchFamily="2" charset="2"/>
              <a:buChar char="§"/>
              <a:defRPr sz="1150">
                <a:latin typeface="+mn-lt"/>
              </a:defRPr>
            </a:lvl4pPr>
            <a:lvl5pPr marL="2057400" indent="-228600">
              <a:buClr>
                <a:srgbClr val="002542"/>
              </a:buClr>
              <a:buFont typeface="Wingdings" panose="05000000000000000000" pitchFamily="2" charset="2"/>
              <a:buChar char="§"/>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76" name="Espace réservé du texte 71">
            <a:extLst>
              <a:ext uri="{FF2B5EF4-FFF2-40B4-BE49-F238E27FC236}">
                <a16:creationId xmlns:a16="http://schemas.microsoft.com/office/drawing/2014/main" id="{8EA40D55-49DC-454C-80F5-5744151B7BDB}"/>
              </a:ext>
            </a:extLst>
          </p:cNvPr>
          <p:cNvSpPr>
            <a:spLocks noGrp="1"/>
          </p:cNvSpPr>
          <p:nvPr>
            <p:ph type="body" sz="quarter" idx="27"/>
          </p:nvPr>
        </p:nvSpPr>
        <p:spPr>
          <a:xfrm>
            <a:off x="6387970"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77" name="Rectangle 76">
            <a:extLst>
              <a:ext uri="{FF2B5EF4-FFF2-40B4-BE49-F238E27FC236}">
                <a16:creationId xmlns:a16="http://schemas.microsoft.com/office/drawing/2014/main" id="{EB486107-D8F9-4597-AD8D-1F89CA5862B9}"/>
              </a:ext>
            </a:extLst>
          </p:cNvPr>
          <p:cNvSpPr/>
          <p:nvPr userDrawn="1"/>
        </p:nvSpPr>
        <p:spPr>
          <a:xfrm>
            <a:off x="11550695" y="5819070"/>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b="0">
                <a:solidFill>
                  <a:schemeClr val="tx1"/>
                </a:solidFill>
                <a:cs typeface="Code Pro Bold"/>
              </a:rPr>
              <a:t>RÉFÉRENCES</a:t>
            </a:r>
          </a:p>
        </p:txBody>
      </p:sp>
      <p:sp>
        <p:nvSpPr>
          <p:cNvPr id="78" name="Rectangle 77">
            <a:extLst>
              <a:ext uri="{FF2B5EF4-FFF2-40B4-BE49-F238E27FC236}">
                <a16:creationId xmlns:a16="http://schemas.microsoft.com/office/drawing/2014/main" id="{74BDFFD0-F152-4CC0-A0FC-819DB0C19735}"/>
              </a:ext>
            </a:extLst>
          </p:cNvPr>
          <p:cNvSpPr/>
          <p:nvPr userDrawn="1"/>
        </p:nvSpPr>
        <p:spPr>
          <a:xfrm>
            <a:off x="2944767" y="3531504"/>
            <a:ext cx="451405" cy="216000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MISSIONS</a:t>
            </a:r>
          </a:p>
        </p:txBody>
      </p:sp>
      <p:sp>
        <p:nvSpPr>
          <p:cNvPr id="79" name="Rectangle 78">
            <a:extLst>
              <a:ext uri="{FF2B5EF4-FFF2-40B4-BE49-F238E27FC236}">
                <a16:creationId xmlns:a16="http://schemas.microsoft.com/office/drawing/2014/main" id="{FFF8ADC6-D6D8-4E30-B2A9-442B2FCE44B2}"/>
              </a:ext>
            </a:extLst>
          </p:cNvPr>
          <p:cNvSpPr/>
          <p:nvPr userDrawn="1"/>
        </p:nvSpPr>
        <p:spPr>
          <a:xfrm>
            <a:off x="161647" y="1810657"/>
            <a:ext cx="451405" cy="160655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PARCOURS</a:t>
            </a:r>
          </a:p>
        </p:txBody>
      </p:sp>
      <p:sp>
        <p:nvSpPr>
          <p:cNvPr id="80" name="Rectangle 79">
            <a:extLst>
              <a:ext uri="{FF2B5EF4-FFF2-40B4-BE49-F238E27FC236}">
                <a16:creationId xmlns:a16="http://schemas.microsoft.com/office/drawing/2014/main" id="{F0017CA3-3E79-4971-8C89-616F248F134C}"/>
              </a:ext>
            </a:extLst>
          </p:cNvPr>
          <p:cNvSpPr/>
          <p:nvPr userDrawn="1"/>
        </p:nvSpPr>
        <p:spPr>
          <a:xfrm>
            <a:off x="161647" y="3531504"/>
            <a:ext cx="451405" cy="216000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COMPÉTENCES</a:t>
            </a:r>
          </a:p>
        </p:txBody>
      </p:sp>
      <p:sp>
        <p:nvSpPr>
          <p:cNvPr id="81" name="Espace réservé du texte 71">
            <a:extLst>
              <a:ext uri="{FF2B5EF4-FFF2-40B4-BE49-F238E27FC236}">
                <a16:creationId xmlns:a16="http://schemas.microsoft.com/office/drawing/2014/main" id="{07393126-64E2-4930-9470-FAACDF4D1311}"/>
              </a:ext>
            </a:extLst>
          </p:cNvPr>
          <p:cNvSpPr>
            <a:spLocks noGrp="1"/>
          </p:cNvSpPr>
          <p:nvPr>
            <p:ph type="body" sz="quarter" idx="28"/>
          </p:nvPr>
        </p:nvSpPr>
        <p:spPr>
          <a:xfrm>
            <a:off x="719534" y="1814656"/>
            <a:ext cx="5075472" cy="1590675"/>
          </a:xfrm>
          <a:prstGeom prst="rect">
            <a:avLst/>
          </a:prstGeom>
          <a:ln w="19050">
            <a:solidFill>
              <a:srgbClr val="2B3962"/>
            </a:solidFill>
            <a:prstDash val="sysDot"/>
          </a:ln>
        </p:spPr>
        <p:txBody>
          <a:bodyPr anchor="ctr"/>
          <a:lstStyle>
            <a:lvl1pPr marL="171450" indent="-171450">
              <a:buClr>
                <a:srgbClr val="002542"/>
              </a:buClr>
              <a:buFont typeface="Wingdings" panose="05000000000000000000" pitchFamily="2" charset="2"/>
              <a:buChar char="§"/>
              <a:defRPr sz="1150">
                <a:latin typeface="+mn-lt"/>
              </a:defRPr>
            </a:lvl1pPr>
            <a:lvl2pPr marL="457200" indent="0">
              <a:buClr>
                <a:srgbClr val="002542"/>
              </a:buClr>
              <a:buFont typeface="Arial" panose="020B0604020202020204" pitchFamily="34" charset="0"/>
              <a:buNone/>
              <a:defRPr sz="1150">
                <a:latin typeface="+mn-lt"/>
              </a:defRPr>
            </a:lvl2pPr>
            <a:lvl3pPr marL="914400" indent="0">
              <a:buClr>
                <a:srgbClr val="002542"/>
              </a:buClr>
              <a:buFont typeface="Arial" panose="020B0604020202020204" pitchFamily="34" charset="0"/>
              <a:buNone/>
              <a:defRPr sz="1150">
                <a:latin typeface="+mn-lt"/>
              </a:defRPr>
            </a:lvl3pPr>
            <a:lvl4pPr marL="1371600" indent="0">
              <a:buClr>
                <a:srgbClr val="002542"/>
              </a:buClr>
              <a:buFont typeface="Arial" panose="020B0604020202020204" pitchFamily="34" charset="0"/>
              <a:buNone/>
              <a:defRPr sz="1150">
                <a:latin typeface="+mn-lt"/>
              </a:defRPr>
            </a:lvl4pPr>
            <a:lvl5pPr marL="1828800" indent="0">
              <a:buClr>
                <a:srgbClr val="002542"/>
              </a:buClr>
              <a:buFont typeface="Arial" panose="020B0604020202020204" pitchFamily="34" charset="0"/>
              <a:buNone/>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82" name="Espace réservé du texte 71">
            <a:extLst>
              <a:ext uri="{FF2B5EF4-FFF2-40B4-BE49-F238E27FC236}">
                <a16:creationId xmlns:a16="http://schemas.microsoft.com/office/drawing/2014/main" id="{4C753A5E-74AE-478C-84A5-EA17A93E33DB}"/>
              </a:ext>
            </a:extLst>
          </p:cNvPr>
          <p:cNvSpPr>
            <a:spLocks noGrp="1"/>
          </p:cNvSpPr>
          <p:nvPr>
            <p:ph type="body" sz="quarter" idx="29"/>
          </p:nvPr>
        </p:nvSpPr>
        <p:spPr>
          <a:xfrm>
            <a:off x="3542851"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3" name="Espace réservé du texte 71">
            <a:extLst>
              <a:ext uri="{FF2B5EF4-FFF2-40B4-BE49-F238E27FC236}">
                <a16:creationId xmlns:a16="http://schemas.microsoft.com/office/drawing/2014/main" id="{B6BF76CD-9329-4C28-94D7-70441CE3A0FF}"/>
              </a:ext>
            </a:extLst>
          </p:cNvPr>
          <p:cNvSpPr>
            <a:spLocks noGrp="1"/>
          </p:cNvSpPr>
          <p:nvPr>
            <p:ph type="body" sz="quarter" idx="30"/>
          </p:nvPr>
        </p:nvSpPr>
        <p:spPr>
          <a:xfrm>
            <a:off x="716841"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4" name="Rectangle 83">
            <a:extLst>
              <a:ext uri="{FF2B5EF4-FFF2-40B4-BE49-F238E27FC236}">
                <a16:creationId xmlns:a16="http://schemas.microsoft.com/office/drawing/2014/main" id="{8404BD86-F04C-4782-857D-1AE25FDE66CB}"/>
              </a:ext>
            </a:extLst>
          </p:cNvPr>
          <p:cNvSpPr/>
          <p:nvPr userDrawn="1"/>
        </p:nvSpPr>
        <p:spPr>
          <a:xfrm>
            <a:off x="161647" y="5790866"/>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b="0">
                <a:solidFill>
                  <a:schemeClr val="tx1"/>
                </a:solidFill>
                <a:cs typeface="Code Pro Bold"/>
              </a:rPr>
              <a:t>RÉFÉRENCES</a:t>
            </a:r>
          </a:p>
        </p:txBody>
      </p:sp>
      <p:sp>
        <p:nvSpPr>
          <p:cNvPr id="85" name="Espace réservé du texte 71">
            <a:extLst>
              <a:ext uri="{FF2B5EF4-FFF2-40B4-BE49-F238E27FC236}">
                <a16:creationId xmlns:a16="http://schemas.microsoft.com/office/drawing/2014/main" id="{25A6C944-02C9-41D8-9195-050CAA3A8B86}"/>
              </a:ext>
            </a:extLst>
          </p:cNvPr>
          <p:cNvSpPr>
            <a:spLocks noGrp="1"/>
          </p:cNvSpPr>
          <p:nvPr>
            <p:ph type="body" sz="quarter" idx="31"/>
          </p:nvPr>
        </p:nvSpPr>
        <p:spPr>
          <a:xfrm>
            <a:off x="9114057"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6" name="Ellipse 85">
            <a:extLst>
              <a:ext uri="{FF2B5EF4-FFF2-40B4-BE49-F238E27FC236}">
                <a16:creationId xmlns:a16="http://schemas.microsoft.com/office/drawing/2014/main" id="{5CBF726B-F3CB-453F-93DF-C14566194637}"/>
              </a:ext>
            </a:extLst>
          </p:cNvPr>
          <p:cNvSpPr/>
          <p:nvPr userDrawn="1"/>
        </p:nvSpPr>
        <p:spPr>
          <a:xfrm>
            <a:off x="167901" y="1246604"/>
            <a:ext cx="468000" cy="468000"/>
          </a:xfrm>
          <a:prstGeom prst="ellipse">
            <a:avLst/>
          </a:prstGeom>
          <a:solidFill>
            <a:srgbClr val="FFD210"/>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87" name="Ellipse 86">
            <a:extLst>
              <a:ext uri="{FF2B5EF4-FFF2-40B4-BE49-F238E27FC236}">
                <a16:creationId xmlns:a16="http://schemas.microsoft.com/office/drawing/2014/main" id="{715603C2-2AF1-4F15-82DB-2422C1484217}"/>
              </a:ext>
            </a:extLst>
          </p:cNvPr>
          <p:cNvSpPr/>
          <p:nvPr userDrawn="1"/>
        </p:nvSpPr>
        <p:spPr>
          <a:xfrm>
            <a:off x="10844413" y="165600"/>
            <a:ext cx="1043597" cy="100194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tx1"/>
                </a:solidFill>
              </a:rPr>
              <a:t>PHOTO N&amp;B</a:t>
            </a:r>
            <a:endParaRPr lang="fr-FR" sz="1100" dirty="0">
              <a:solidFill>
                <a:schemeClr val="tx1"/>
              </a:solidFill>
            </a:endParaRPr>
          </a:p>
        </p:txBody>
      </p:sp>
      <p:sp>
        <p:nvSpPr>
          <p:cNvPr id="88" name="Ellipse 87">
            <a:extLst>
              <a:ext uri="{FF2B5EF4-FFF2-40B4-BE49-F238E27FC236}">
                <a16:creationId xmlns:a16="http://schemas.microsoft.com/office/drawing/2014/main" id="{B444DE6D-67B2-4C71-BE33-45494FAF2585}"/>
              </a:ext>
            </a:extLst>
          </p:cNvPr>
          <p:cNvSpPr/>
          <p:nvPr userDrawn="1"/>
        </p:nvSpPr>
        <p:spPr>
          <a:xfrm>
            <a:off x="4659384" y="177186"/>
            <a:ext cx="1043597" cy="100194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PHOTO N&amp;B</a:t>
            </a:r>
          </a:p>
        </p:txBody>
      </p:sp>
      <p:sp>
        <p:nvSpPr>
          <p:cNvPr id="89" name="Espace réservé du texte 25">
            <a:extLst>
              <a:ext uri="{FF2B5EF4-FFF2-40B4-BE49-F238E27FC236}">
                <a16:creationId xmlns:a16="http://schemas.microsoft.com/office/drawing/2014/main" id="{1A52E726-BBAC-4100-81FC-9E3F1A947ABF}"/>
              </a:ext>
            </a:extLst>
          </p:cNvPr>
          <p:cNvSpPr>
            <a:spLocks noGrp="1"/>
          </p:cNvSpPr>
          <p:nvPr>
            <p:ph type="body" sz="quarter" idx="32" hasCustomPrompt="1"/>
          </p:nvPr>
        </p:nvSpPr>
        <p:spPr>
          <a:xfrm>
            <a:off x="137038"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sp>
        <p:nvSpPr>
          <p:cNvPr id="92" name="Rectangle 91">
            <a:extLst>
              <a:ext uri="{FF2B5EF4-FFF2-40B4-BE49-F238E27FC236}">
                <a16:creationId xmlns:a16="http://schemas.microsoft.com/office/drawing/2014/main" id="{BFC0F9F5-DE56-4BAF-B3C1-4952EC9AE62D}"/>
              </a:ext>
            </a:extLst>
          </p:cNvPr>
          <p:cNvSpPr/>
          <p:nvPr userDrawn="1"/>
        </p:nvSpPr>
        <p:spPr>
          <a:xfrm>
            <a:off x="6040091" y="0"/>
            <a:ext cx="111818" cy="6858000"/>
          </a:xfrm>
          <a:prstGeom prst="rect">
            <a:avLst/>
          </a:prstGeom>
          <a:solidFill>
            <a:srgbClr val="FFD21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F0"/>
              </a:solidFill>
            </a:endParaRPr>
          </a:p>
        </p:txBody>
      </p:sp>
      <p:pic>
        <p:nvPicPr>
          <p:cNvPr id="122" name="Image 121">
            <a:extLst>
              <a:ext uri="{FF2B5EF4-FFF2-40B4-BE49-F238E27FC236}">
                <a16:creationId xmlns:a16="http://schemas.microsoft.com/office/drawing/2014/main" id="{492A55A0-B4DC-4A1A-B6C0-8F8B6BAAB1CB}"/>
              </a:ext>
            </a:extLst>
          </p:cNvPr>
          <p:cNvPicPr>
            <a:picLocks noChangeAspect="1"/>
          </p:cNvPicPr>
          <p:nvPr userDrawn="1"/>
        </p:nvPicPr>
        <p:blipFill>
          <a:blip r:embed="rId2">
            <a:alphaModFix amt="50000"/>
          </a:blip>
          <a:stretch>
            <a:fillRect/>
          </a:stretch>
        </p:blipFill>
        <p:spPr>
          <a:xfrm>
            <a:off x="92254" y="260348"/>
            <a:ext cx="375956" cy="365126"/>
          </a:xfrm>
          <a:prstGeom prst="rect">
            <a:avLst/>
          </a:prstGeom>
        </p:spPr>
      </p:pic>
    </p:spTree>
    <p:extLst>
      <p:ext uri="{BB962C8B-B14F-4D97-AF65-F5344CB8AC3E}">
        <p14:creationId xmlns:p14="http://schemas.microsoft.com/office/powerpoint/2010/main" val="279250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7" name="Cadre 6">
            <a:extLst>
              <a:ext uri="{FF2B5EF4-FFF2-40B4-BE49-F238E27FC236}">
                <a16:creationId xmlns:a16="http://schemas.microsoft.com/office/drawing/2014/main" id="{29253BD2-62B4-8152-6E63-A1A996781B23}"/>
              </a:ext>
            </a:extLst>
          </p:cNvPr>
          <p:cNvSpPr/>
          <p:nvPr userDrawn="1"/>
        </p:nvSpPr>
        <p:spPr>
          <a:xfrm>
            <a:off x="3083440" y="0"/>
            <a:ext cx="9108559" cy="6864609"/>
          </a:xfrm>
          <a:prstGeom prst="frame">
            <a:avLst>
              <a:gd name="adj1" fmla="val 5355"/>
            </a:avLst>
          </a:prstGeom>
          <a:solidFill>
            <a:srgbClr val="FFD210"/>
          </a:solidFill>
          <a:ln>
            <a:solidFill>
              <a:srgbClr val="FFD2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14" name="Rectangle 13">
            <a:extLst>
              <a:ext uri="{FF2B5EF4-FFF2-40B4-BE49-F238E27FC236}">
                <a16:creationId xmlns:a16="http://schemas.microsoft.com/office/drawing/2014/main" id="{F0DFD146-A525-43C4-AC20-3823B3657D8F}"/>
              </a:ext>
            </a:extLst>
          </p:cNvPr>
          <p:cNvSpPr/>
          <p:nvPr userDrawn="1"/>
        </p:nvSpPr>
        <p:spPr>
          <a:xfrm>
            <a:off x="442911" y="533710"/>
            <a:ext cx="4114799" cy="540178"/>
          </a:xfrm>
          <a:prstGeom prst="rect">
            <a:avLst/>
          </a:prstGeom>
          <a:solidFill>
            <a:srgbClr val="FFD210"/>
          </a:solidFill>
          <a:ln w="19050">
            <a:solidFill>
              <a:schemeClr val="bg1"/>
            </a:solidFill>
          </a:ln>
        </p:spPr>
        <p:txBody>
          <a:bodyPr anchor="ct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BUDGET</a:t>
            </a:r>
          </a:p>
        </p:txBody>
      </p:sp>
      <p:pic>
        <p:nvPicPr>
          <p:cNvPr id="8" name="Image 7">
            <a:extLst>
              <a:ext uri="{FF2B5EF4-FFF2-40B4-BE49-F238E27FC236}">
                <a16:creationId xmlns:a16="http://schemas.microsoft.com/office/drawing/2014/main" id="{85BA48F2-A56B-1078-DAE1-E6DF30E8D0E9}"/>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16531584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pic>
        <p:nvPicPr>
          <p:cNvPr id="5" name="Image 4" descr="Une image contenant intérieur, mur, plancher, pièce&#10;&#10;Description générée automatiquement">
            <a:extLst>
              <a:ext uri="{FF2B5EF4-FFF2-40B4-BE49-F238E27FC236}">
                <a16:creationId xmlns:a16="http://schemas.microsoft.com/office/drawing/2014/main" id="{B0AE446E-06A5-44CC-B1AE-0A37CB7D504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640" t="24185" r="7803" b="10819"/>
          <a:stretch/>
        </p:blipFill>
        <p:spPr>
          <a:xfrm>
            <a:off x="332960" y="288235"/>
            <a:ext cx="11526078" cy="5515181"/>
          </a:xfrm>
          <a:prstGeom prst="rect">
            <a:avLst/>
          </a:prstGeom>
        </p:spPr>
      </p:pic>
      <p:sp>
        <p:nvSpPr>
          <p:cNvPr id="3" name="Espace réservé du pied de page 2">
            <a:extLst>
              <a:ext uri="{FF2B5EF4-FFF2-40B4-BE49-F238E27FC236}">
                <a16:creationId xmlns:a16="http://schemas.microsoft.com/office/drawing/2014/main" id="{7D94FE7D-CB28-4179-B306-C68B2E8C8CEA}"/>
              </a:ext>
            </a:extLst>
          </p:cNvPr>
          <p:cNvSpPr>
            <a:spLocks noGrp="1"/>
          </p:cNvSpPr>
          <p:nvPr>
            <p:ph type="ftr" sz="quarter" idx="10"/>
          </p:nvPr>
        </p:nvSpPr>
        <p:spPr>
          <a:xfrm>
            <a:off x="4038600" y="6356350"/>
            <a:ext cx="4114800" cy="365125"/>
          </a:xfrm>
          <a:prstGeom prst="rect">
            <a:avLst/>
          </a:prstGeo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4A4C10F6-4ED5-4DFF-9556-73D5955271F1}"/>
              </a:ext>
            </a:extLst>
          </p:cNvPr>
          <p:cNvSpPr>
            <a:spLocks noGrp="1"/>
          </p:cNvSpPr>
          <p:nvPr>
            <p:ph type="sldNum" sz="quarter" idx="11"/>
          </p:nvPr>
        </p:nvSpPr>
        <p:spPr>
          <a:xfrm>
            <a:off x="8610600" y="6356350"/>
            <a:ext cx="2743200" cy="365125"/>
          </a:xfrm>
          <a:prstGeom prst="rect">
            <a:avLst/>
          </a:prstGeom>
        </p:spPr>
        <p:txBody>
          <a:bodyPr/>
          <a:lstStyle/>
          <a:p>
            <a:fld id="{8704FDD2-C1C5-4EFA-B8D1-39DD10F3E2CD}" type="slidenum">
              <a:rPr lang="fr-FR" smtClean="0"/>
              <a:pPr/>
              <a:t>‹N°›</a:t>
            </a:fld>
            <a:endParaRPr lang="fr-FR"/>
          </a:p>
        </p:txBody>
      </p:sp>
      <p:sp>
        <p:nvSpPr>
          <p:cNvPr id="8" name="Rectangle 7">
            <a:extLst>
              <a:ext uri="{FF2B5EF4-FFF2-40B4-BE49-F238E27FC236}">
                <a16:creationId xmlns:a16="http://schemas.microsoft.com/office/drawing/2014/main" id="{0E031E1D-6640-412E-B1A8-A58C0D4574EF}"/>
              </a:ext>
            </a:extLst>
          </p:cNvPr>
          <p:cNvSpPr/>
          <p:nvPr userDrawn="1"/>
        </p:nvSpPr>
        <p:spPr>
          <a:xfrm>
            <a:off x="332961" y="5803416"/>
            <a:ext cx="11526078" cy="56970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effectLst/>
                <a:latin typeface="Arial" panose="020B0604020202020204" pitchFamily="34" charset="0"/>
                <a:cs typeface="Arial" panose="020B0604020202020204" pitchFamily="34" charset="0"/>
              </a:rPr>
              <a:t>8 rue Blaise Pascal - 92200 Neuilly Sur Seine - 01.46.40.66.70</a:t>
            </a:r>
            <a:r>
              <a:rPr lang="fr-FR" sz="1400" u="none" strike="noStrike">
                <a:solidFill>
                  <a:schemeClr val="tx1"/>
                </a:solidFill>
                <a:effectLst/>
                <a:latin typeface="Arial" panose="020B0604020202020204" pitchFamily="34" charset="0"/>
                <a:cs typeface="Arial" panose="020B0604020202020204" pitchFamily="34" charset="0"/>
              </a:rPr>
              <a:t> - </a:t>
            </a:r>
            <a:r>
              <a:rPr lang="fr-FR" sz="1400" u="none" strike="noStrike">
                <a:solidFill>
                  <a:schemeClr val="tx1"/>
                </a:solidFill>
                <a:effectLst/>
                <a:latin typeface="Arial" panose="020B0604020202020204" pitchFamily="34" charset="0"/>
                <a:cs typeface="Arial" panose="020B0604020202020204" pitchFamily="34" charset="0"/>
                <a:hlinkClick r:id="rId4"/>
              </a:rPr>
              <a:t>www.premium-scm.fr</a:t>
            </a:r>
            <a:r>
              <a:rPr lang="fr-FR" sz="1400" u="none" strike="noStrike">
                <a:solidFill>
                  <a:schemeClr val="tx1"/>
                </a:solidFill>
                <a:effectLst/>
                <a:latin typeface="Arial" panose="020B0604020202020204" pitchFamily="34" charset="0"/>
                <a:cs typeface="Arial" panose="020B0604020202020204" pitchFamily="34" charset="0"/>
              </a:rPr>
              <a:t> </a:t>
            </a:r>
            <a:endParaRPr lang="fr-FR" sz="1400">
              <a:solidFill>
                <a:schemeClr val="tx1"/>
              </a:solidFill>
              <a:effectLst/>
              <a:latin typeface="Arial" panose="020B0604020202020204" pitchFamily="34" charset="0"/>
              <a:cs typeface="Arial" panose="020B0604020202020204" pitchFamily="34" charset="0"/>
            </a:endParaRPr>
          </a:p>
        </p:txBody>
      </p:sp>
      <p:pic>
        <p:nvPicPr>
          <p:cNvPr id="2050" name="Picture 2" descr="PREMIUM">
            <a:extLst>
              <a:ext uri="{FF2B5EF4-FFF2-40B4-BE49-F238E27FC236}">
                <a16:creationId xmlns:a16="http://schemas.microsoft.com/office/drawing/2014/main" id="{6A08674C-80DA-48E3-A175-864FA9FA094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004707" y="2187541"/>
            <a:ext cx="2771835" cy="8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2214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Diapositive de titre">
    <p:bg>
      <p:bgRef idx="1001">
        <a:schemeClr val="bg1"/>
      </p:bgRef>
    </p:bg>
    <p:spTree>
      <p:nvGrpSpPr>
        <p:cNvPr id="1" name=""/>
        <p:cNvGrpSpPr/>
        <p:nvPr/>
      </p:nvGrpSpPr>
      <p:grpSpPr>
        <a:xfrm>
          <a:off x="0" y="0"/>
          <a:ext cx="0" cy="0"/>
          <a:chOff x="0" y="0"/>
          <a:chExt cx="0" cy="0"/>
        </a:xfrm>
      </p:grpSpPr>
      <p:pic>
        <p:nvPicPr>
          <p:cNvPr id="1026" name="Picture 2" descr="Grouplive - Agence web Vannes, Création site Internet">
            <a:extLst>
              <a:ext uri="{FF2B5EF4-FFF2-40B4-BE49-F238E27FC236}">
                <a16:creationId xmlns:a16="http://schemas.microsoft.com/office/drawing/2014/main" id="{0F8F28ED-419B-6901-DE8C-B14B794035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7207" y="0"/>
            <a:ext cx="2260159" cy="1410339"/>
          </a:xfrm>
          <a:prstGeom prst="rect">
            <a:avLst/>
          </a:prstGeom>
          <a:noFill/>
          <a:extLst>
            <a:ext uri="{909E8E84-426E-40DD-AFC4-6F175D3DCCD1}">
              <a14:hiddenFill xmlns:a14="http://schemas.microsoft.com/office/drawing/2010/main">
                <a:solidFill>
                  <a:srgbClr val="FFFFFF"/>
                </a:solidFill>
              </a14:hiddenFill>
            </a:ext>
          </a:extLst>
        </p:spPr>
      </p:pic>
      <p:pic>
        <p:nvPicPr>
          <p:cNvPr id="80902" name="Picture 6" descr="opened book on grass during daytime">
            <a:extLst>
              <a:ext uri="{FF2B5EF4-FFF2-40B4-BE49-F238E27FC236}">
                <a16:creationId xmlns:a16="http://schemas.microsoft.com/office/drawing/2014/main" id="{C541F38B-33E8-E754-4CF9-A7523B96A0EC}"/>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450" r="13158"/>
          <a:stretch/>
        </p:blipFill>
        <p:spPr bwMode="auto">
          <a:xfrm>
            <a:off x="4715131" y="371765"/>
            <a:ext cx="7116439" cy="6120744"/>
          </a:xfrm>
          <a:prstGeom prst="rect">
            <a:avLst/>
          </a:prstGeom>
          <a:noFill/>
          <a:extLst>
            <a:ext uri="{909E8E84-426E-40DD-AFC4-6F175D3DCCD1}">
              <a14:hiddenFill xmlns:a14="http://schemas.microsoft.com/office/drawing/2010/main">
                <a:solidFill>
                  <a:srgbClr val="FFFFFF"/>
                </a:solidFill>
              </a14:hiddenFill>
            </a:ext>
          </a:extLst>
        </p:spPr>
      </p:pic>
      <p:sp>
        <p:nvSpPr>
          <p:cNvPr id="20" name="Titre 19">
            <a:extLst>
              <a:ext uri="{FF2B5EF4-FFF2-40B4-BE49-F238E27FC236}">
                <a16:creationId xmlns:a16="http://schemas.microsoft.com/office/drawing/2014/main" id="{A67D1190-9C0E-3B45-90BE-E8F5282D2881}"/>
              </a:ext>
            </a:extLst>
          </p:cNvPr>
          <p:cNvSpPr>
            <a:spLocks noGrp="1"/>
          </p:cNvSpPr>
          <p:nvPr>
            <p:ph type="title" hasCustomPrompt="1"/>
          </p:nvPr>
        </p:nvSpPr>
        <p:spPr>
          <a:xfrm>
            <a:off x="615098" y="2867201"/>
            <a:ext cx="4282913" cy="1123599"/>
          </a:xfrm>
          <a:prstGeom prst="rect">
            <a:avLst/>
          </a:prstGeom>
        </p:spPr>
        <p:txBody>
          <a:bodyPr/>
          <a:lstStyle>
            <a:lvl1pPr>
              <a:defRPr sz="2800" b="0" i="0" spc="300">
                <a:solidFill>
                  <a:srgbClr val="D10118"/>
                </a:solidFill>
                <a:latin typeface="Arial" panose="020B0604020202020204" pitchFamily="34" charset="0"/>
                <a:ea typeface="Arial" panose="020B0604020202020204" pitchFamily="34" charset="0"/>
                <a:cs typeface="Arial" panose="020B0604020202020204" pitchFamily="34" charset="0"/>
              </a:defRPr>
            </a:lvl1pPr>
          </a:lstStyle>
          <a:p>
            <a:r>
              <a:rPr lang="fr-FR"/>
              <a:t>INSÉRER </a:t>
            </a:r>
            <a:br>
              <a:rPr lang="fr-FR"/>
            </a:br>
            <a:r>
              <a:rPr lang="fr-FR"/>
              <a:t>LE TITRE DE LA RECOMMANDATION</a:t>
            </a:r>
            <a:br>
              <a:rPr lang="fr-FR"/>
            </a:br>
            <a:br>
              <a:rPr lang="fr-FR"/>
            </a:br>
            <a:endParaRPr lang="fr-FR"/>
          </a:p>
        </p:txBody>
      </p:sp>
      <p:cxnSp>
        <p:nvCxnSpPr>
          <p:cNvPr id="5" name="Connecteur droit 4">
            <a:extLst>
              <a:ext uri="{FF2B5EF4-FFF2-40B4-BE49-F238E27FC236}">
                <a16:creationId xmlns:a16="http://schemas.microsoft.com/office/drawing/2014/main" id="{68663127-15F3-9549-B3E5-C059DE0893DE}"/>
              </a:ext>
            </a:extLst>
          </p:cNvPr>
          <p:cNvCxnSpPr>
            <a:cxnSpLocks/>
          </p:cNvCxnSpPr>
          <p:nvPr userDrawn="1"/>
        </p:nvCxnSpPr>
        <p:spPr>
          <a:xfrm flipH="1">
            <a:off x="374867" y="967563"/>
            <a:ext cx="12973" cy="50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que 10">
            <a:extLst>
              <a:ext uri="{FF2B5EF4-FFF2-40B4-BE49-F238E27FC236}">
                <a16:creationId xmlns:a16="http://schemas.microsoft.com/office/drawing/2014/main" id="{53C1FD6C-4B04-1FAE-AD3F-FC0AFD701D4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11360" y="4197611"/>
            <a:ext cx="2762830" cy="2762830"/>
          </a:xfrm>
          <a:prstGeom prst="rect">
            <a:avLst/>
          </a:prstGeom>
        </p:spPr>
      </p:pic>
      <p:pic>
        <p:nvPicPr>
          <p:cNvPr id="80898" name="Picture 2">
            <a:extLst>
              <a:ext uri="{FF2B5EF4-FFF2-40B4-BE49-F238E27FC236}">
                <a16:creationId xmlns:a16="http://schemas.microsoft.com/office/drawing/2014/main" id="{4C12C04E-C3D7-7E8E-9BD3-CC50CDD9655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64234" y="6137977"/>
            <a:ext cx="2724023" cy="28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187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81922" name="Picture 2" descr="view of floating open book from stacked books in library">
            <a:extLst>
              <a:ext uri="{FF2B5EF4-FFF2-40B4-BE49-F238E27FC236}">
                <a16:creationId xmlns:a16="http://schemas.microsoft.com/office/drawing/2014/main" id="{68781501-F196-F95E-DD83-057BE89B1EA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256"/>
          <a:stretch/>
        </p:blipFill>
        <p:spPr bwMode="auto">
          <a:xfrm>
            <a:off x="4052911" y="589903"/>
            <a:ext cx="3809145" cy="58456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EEE7B0D-765B-0634-B251-81BE559E4D01}"/>
              </a:ext>
            </a:extLst>
          </p:cNvPr>
          <p:cNvSpPr/>
          <p:nvPr userDrawn="1"/>
        </p:nvSpPr>
        <p:spPr>
          <a:xfrm>
            <a:off x="3442057" y="1475762"/>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D10118"/>
                </a:solidFill>
                <a:latin typeface="Gill Sans" panose="020B0502020104020203" pitchFamily="34" charset="-79"/>
                <a:cs typeface="Gill Sans" panose="020B0502020104020203" pitchFamily="34" charset="-79"/>
              </a:rPr>
              <a:t>1</a:t>
            </a:r>
          </a:p>
        </p:txBody>
      </p:sp>
      <p:sp>
        <p:nvSpPr>
          <p:cNvPr id="40" name="Rectangle 39">
            <a:extLst>
              <a:ext uri="{FF2B5EF4-FFF2-40B4-BE49-F238E27FC236}">
                <a16:creationId xmlns:a16="http://schemas.microsoft.com/office/drawing/2014/main" id="{5CD0AAB5-A122-76A9-B455-50973DCBEB0A}"/>
              </a:ext>
            </a:extLst>
          </p:cNvPr>
          <p:cNvSpPr/>
          <p:nvPr userDrawn="1"/>
        </p:nvSpPr>
        <p:spPr>
          <a:xfrm>
            <a:off x="3411019" y="2969411"/>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D10118"/>
                </a:solidFill>
                <a:latin typeface="Gill Sans" panose="020B0502020104020203" pitchFamily="34" charset="-79"/>
                <a:cs typeface="Gill Sans" panose="020B0502020104020203" pitchFamily="34" charset="-79"/>
              </a:rPr>
              <a:t>2</a:t>
            </a:r>
          </a:p>
        </p:txBody>
      </p:sp>
      <p:sp>
        <p:nvSpPr>
          <p:cNvPr id="41" name="Rectangle 40">
            <a:extLst>
              <a:ext uri="{FF2B5EF4-FFF2-40B4-BE49-F238E27FC236}">
                <a16:creationId xmlns:a16="http://schemas.microsoft.com/office/drawing/2014/main" id="{3ABDCEEC-EEFE-3A3E-8910-1DE20C0C50C3}"/>
              </a:ext>
            </a:extLst>
          </p:cNvPr>
          <p:cNvSpPr/>
          <p:nvPr userDrawn="1"/>
        </p:nvSpPr>
        <p:spPr>
          <a:xfrm>
            <a:off x="3426637" y="4482609"/>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D10118"/>
                </a:solidFill>
                <a:latin typeface="Gill Sans" panose="020B0502020104020203" pitchFamily="34" charset="-79"/>
                <a:cs typeface="Gill Sans" panose="020B0502020104020203" pitchFamily="34" charset="-79"/>
              </a:rPr>
              <a:t>3</a:t>
            </a:r>
          </a:p>
        </p:txBody>
      </p:sp>
      <p:sp>
        <p:nvSpPr>
          <p:cNvPr id="3" name="Espace réservé du pied de page 2">
            <a:extLst>
              <a:ext uri="{FF2B5EF4-FFF2-40B4-BE49-F238E27FC236}">
                <a16:creationId xmlns:a16="http://schemas.microsoft.com/office/drawing/2014/main" id="{49D2DBA4-4E1D-74AF-3418-034211CC24E2}"/>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926D029-20C4-55AE-659D-06D4C82B8881}"/>
              </a:ext>
            </a:extLst>
          </p:cNvPr>
          <p:cNvSpPr>
            <a:spLocks noGrp="1"/>
          </p:cNvSpPr>
          <p:nvPr>
            <p:ph type="sldNum" sz="quarter" idx="11"/>
          </p:nvPr>
        </p:nvSpPr>
        <p:spPr/>
        <p:txBody>
          <a:bodyPr/>
          <a:lstStyle/>
          <a:p>
            <a:fld id="{8704FDD2-C1C5-4EFA-B8D1-39DD10F3E2CD}" type="slidenum">
              <a:rPr lang="fr-FR" smtClean="0"/>
              <a:pPr/>
              <a:t>‹N°›</a:t>
            </a:fld>
            <a:endParaRPr lang="fr-FR"/>
          </a:p>
        </p:txBody>
      </p:sp>
      <p:cxnSp>
        <p:nvCxnSpPr>
          <p:cNvPr id="8" name="Connecteur droit 7">
            <a:extLst>
              <a:ext uri="{FF2B5EF4-FFF2-40B4-BE49-F238E27FC236}">
                <a16:creationId xmlns:a16="http://schemas.microsoft.com/office/drawing/2014/main" id="{E3439C5C-2F5D-CFFC-5906-3EA438C9255F}"/>
              </a:ext>
            </a:extLst>
          </p:cNvPr>
          <p:cNvCxnSpPr/>
          <p:nvPr userDrawn="1"/>
        </p:nvCxnSpPr>
        <p:spPr>
          <a:xfrm>
            <a:off x="7985452" y="1504980"/>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5DE8E11C-14E5-50CA-8BA3-83485A275651}"/>
              </a:ext>
            </a:extLst>
          </p:cNvPr>
          <p:cNvSpPr>
            <a:spLocks noGrp="1"/>
          </p:cNvSpPr>
          <p:nvPr>
            <p:ph type="body" sz="quarter" idx="12" hasCustomPrompt="1"/>
          </p:nvPr>
        </p:nvSpPr>
        <p:spPr>
          <a:xfrm>
            <a:off x="8610600" y="1747894"/>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15" name="Connecteur droit 14">
            <a:extLst>
              <a:ext uri="{FF2B5EF4-FFF2-40B4-BE49-F238E27FC236}">
                <a16:creationId xmlns:a16="http://schemas.microsoft.com/office/drawing/2014/main" id="{18DCB148-3F3F-A1D7-34B4-0F981D0E2A41}"/>
              </a:ext>
            </a:extLst>
          </p:cNvPr>
          <p:cNvCxnSpPr/>
          <p:nvPr userDrawn="1"/>
        </p:nvCxnSpPr>
        <p:spPr>
          <a:xfrm>
            <a:off x="7987928" y="2989253"/>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Espace réservé du texte 11">
            <a:extLst>
              <a:ext uri="{FF2B5EF4-FFF2-40B4-BE49-F238E27FC236}">
                <a16:creationId xmlns:a16="http://schemas.microsoft.com/office/drawing/2014/main" id="{B29539C2-73BF-6343-65D6-64B32AF34E47}"/>
              </a:ext>
            </a:extLst>
          </p:cNvPr>
          <p:cNvSpPr>
            <a:spLocks noGrp="1"/>
          </p:cNvSpPr>
          <p:nvPr>
            <p:ph type="body" sz="quarter" idx="15" hasCustomPrompt="1"/>
          </p:nvPr>
        </p:nvSpPr>
        <p:spPr>
          <a:xfrm>
            <a:off x="8610600" y="3245501"/>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3" name="Connecteur droit 22">
            <a:extLst>
              <a:ext uri="{FF2B5EF4-FFF2-40B4-BE49-F238E27FC236}">
                <a16:creationId xmlns:a16="http://schemas.microsoft.com/office/drawing/2014/main" id="{EEADC168-20F0-8812-005B-5BCA54870C19}"/>
              </a:ext>
            </a:extLst>
          </p:cNvPr>
          <p:cNvCxnSpPr/>
          <p:nvPr userDrawn="1"/>
        </p:nvCxnSpPr>
        <p:spPr>
          <a:xfrm>
            <a:off x="3939866" y="1468286"/>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4" name="Espace réservé du texte 11">
            <a:extLst>
              <a:ext uri="{FF2B5EF4-FFF2-40B4-BE49-F238E27FC236}">
                <a16:creationId xmlns:a16="http://schemas.microsoft.com/office/drawing/2014/main" id="{DD4FF6BB-3535-62BA-1159-2BC9995EC723}"/>
              </a:ext>
            </a:extLst>
          </p:cNvPr>
          <p:cNvSpPr>
            <a:spLocks noGrp="1"/>
          </p:cNvSpPr>
          <p:nvPr>
            <p:ph type="body" sz="quarter" idx="21" hasCustomPrompt="1"/>
          </p:nvPr>
        </p:nvSpPr>
        <p:spPr>
          <a:xfrm>
            <a:off x="371475" y="1708302"/>
            <a:ext cx="2989365"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7" name="Connecteur droit 26">
            <a:extLst>
              <a:ext uri="{FF2B5EF4-FFF2-40B4-BE49-F238E27FC236}">
                <a16:creationId xmlns:a16="http://schemas.microsoft.com/office/drawing/2014/main" id="{F3E4AFCF-DF15-64D7-2F5F-686FE7630247}"/>
              </a:ext>
            </a:extLst>
          </p:cNvPr>
          <p:cNvCxnSpPr/>
          <p:nvPr userDrawn="1"/>
        </p:nvCxnSpPr>
        <p:spPr>
          <a:xfrm>
            <a:off x="3937956" y="2972997"/>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8" name="Espace réservé du texte 11">
            <a:extLst>
              <a:ext uri="{FF2B5EF4-FFF2-40B4-BE49-F238E27FC236}">
                <a16:creationId xmlns:a16="http://schemas.microsoft.com/office/drawing/2014/main" id="{E66473BB-1518-A886-7371-639B23CCFC72}"/>
              </a:ext>
            </a:extLst>
          </p:cNvPr>
          <p:cNvSpPr>
            <a:spLocks noGrp="1"/>
          </p:cNvSpPr>
          <p:nvPr>
            <p:ph type="body" sz="quarter" idx="24" hasCustomPrompt="1"/>
          </p:nvPr>
        </p:nvSpPr>
        <p:spPr>
          <a:xfrm>
            <a:off x="371475" y="3247505"/>
            <a:ext cx="2951359" cy="351380"/>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2" name="Espace réservé du texte 11">
            <a:extLst>
              <a:ext uri="{FF2B5EF4-FFF2-40B4-BE49-F238E27FC236}">
                <a16:creationId xmlns:a16="http://schemas.microsoft.com/office/drawing/2014/main" id="{C69F1848-1F4E-0AF4-30A4-FF9237C5CB68}"/>
              </a:ext>
            </a:extLst>
          </p:cNvPr>
          <p:cNvSpPr>
            <a:spLocks noGrp="1"/>
          </p:cNvSpPr>
          <p:nvPr>
            <p:ph type="body" sz="quarter" idx="27" hasCustomPrompt="1"/>
          </p:nvPr>
        </p:nvSpPr>
        <p:spPr>
          <a:xfrm>
            <a:off x="391021" y="4731349"/>
            <a:ext cx="2951359"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35" name="Connecteur droit 34">
            <a:extLst>
              <a:ext uri="{FF2B5EF4-FFF2-40B4-BE49-F238E27FC236}">
                <a16:creationId xmlns:a16="http://schemas.microsoft.com/office/drawing/2014/main" id="{31D66A65-F93C-FC25-CC5F-6328A325E10A}"/>
              </a:ext>
            </a:extLst>
          </p:cNvPr>
          <p:cNvCxnSpPr/>
          <p:nvPr userDrawn="1"/>
        </p:nvCxnSpPr>
        <p:spPr>
          <a:xfrm>
            <a:off x="7987928" y="4512127"/>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Espace réservé du texte 11">
            <a:extLst>
              <a:ext uri="{FF2B5EF4-FFF2-40B4-BE49-F238E27FC236}">
                <a16:creationId xmlns:a16="http://schemas.microsoft.com/office/drawing/2014/main" id="{C312B6ED-BCEF-DF53-AACF-5EDAC24F4B76}"/>
              </a:ext>
            </a:extLst>
          </p:cNvPr>
          <p:cNvSpPr>
            <a:spLocks noGrp="1"/>
          </p:cNvSpPr>
          <p:nvPr>
            <p:ph type="body" sz="quarter" idx="30" hasCustomPrompt="1"/>
          </p:nvPr>
        </p:nvSpPr>
        <p:spPr>
          <a:xfrm>
            <a:off x="8572594" y="4755200"/>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9" name="Rectangle 38">
            <a:extLst>
              <a:ext uri="{FF2B5EF4-FFF2-40B4-BE49-F238E27FC236}">
                <a16:creationId xmlns:a16="http://schemas.microsoft.com/office/drawing/2014/main" id="{71C9E438-3F99-AB1A-877D-33D8720E8059}"/>
              </a:ext>
            </a:extLst>
          </p:cNvPr>
          <p:cNvSpPr/>
          <p:nvPr userDrawn="1"/>
        </p:nvSpPr>
        <p:spPr>
          <a:xfrm>
            <a:off x="4953000" y="368300"/>
            <a:ext cx="2286000" cy="422467"/>
          </a:xfrm>
          <a:prstGeom prst="rect">
            <a:avLst/>
          </a:prstGeom>
          <a:solidFill>
            <a:srgbClr val="D10118"/>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AGENDA</a:t>
            </a:r>
          </a:p>
        </p:txBody>
      </p:sp>
      <p:cxnSp>
        <p:nvCxnSpPr>
          <p:cNvPr id="45" name="Connecteur droit 44">
            <a:extLst>
              <a:ext uri="{FF2B5EF4-FFF2-40B4-BE49-F238E27FC236}">
                <a16:creationId xmlns:a16="http://schemas.microsoft.com/office/drawing/2014/main" id="{5C33CE71-FB2C-C9BE-2ECB-0028BDA1CB28}"/>
              </a:ext>
            </a:extLst>
          </p:cNvPr>
          <p:cNvCxnSpPr/>
          <p:nvPr userDrawn="1"/>
        </p:nvCxnSpPr>
        <p:spPr>
          <a:xfrm>
            <a:off x="3937574" y="4447131"/>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3F9261C-1A6C-D5B4-1918-42B95EBC60FF}"/>
              </a:ext>
            </a:extLst>
          </p:cNvPr>
          <p:cNvSpPr/>
          <p:nvPr userDrawn="1"/>
        </p:nvSpPr>
        <p:spPr>
          <a:xfrm>
            <a:off x="8025605" y="1504980"/>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D10118"/>
                </a:solidFill>
                <a:latin typeface="Gill Sans" panose="020B0502020104020203" pitchFamily="34" charset="-79"/>
                <a:cs typeface="Gill Sans" panose="020B0502020104020203" pitchFamily="34" charset="-79"/>
              </a:rPr>
              <a:t>4</a:t>
            </a:r>
          </a:p>
        </p:txBody>
      </p:sp>
      <p:sp>
        <p:nvSpPr>
          <p:cNvPr id="47" name="Rectangle 46">
            <a:extLst>
              <a:ext uri="{FF2B5EF4-FFF2-40B4-BE49-F238E27FC236}">
                <a16:creationId xmlns:a16="http://schemas.microsoft.com/office/drawing/2014/main" id="{175AC193-4F5E-3FAF-19D0-63200C1B437A}"/>
              </a:ext>
            </a:extLst>
          </p:cNvPr>
          <p:cNvSpPr/>
          <p:nvPr userDrawn="1"/>
        </p:nvSpPr>
        <p:spPr>
          <a:xfrm>
            <a:off x="8033093" y="2998929"/>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dirty="0">
                <a:solidFill>
                  <a:srgbClr val="D10118"/>
                </a:solidFill>
                <a:latin typeface="Gill Sans" panose="020B0502020104020203" pitchFamily="34" charset="-79"/>
                <a:cs typeface="Gill Sans" panose="020B0502020104020203" pitchFamily="34" charset="-79"/>
              </a:rPr>
              <a:t>5</a:t>
            </a:r>
          </a:p>
        </p:txBody>
      </p:sp>
      <p:sp>
        <p:nvSpPr>
          <p:cNvPr id="48" name="Rectangle 47">
            <a:extLst>
              <a:ext uri="{FF2B5EF4-FFF2-40B4-BE49-F238E27FC236}">
                <a16:creationId xmlns:a16="http://schemas.microsoft.com/office/drawing/2014/main" id="{EF5732CC-64CB-62B9-F144-FD3EEA3F2878}"/>
              </a:ext>
            </a:extLst>
          </p:cNvPr>
          <p:cNvSpPr/>
          <p:nvPr userDrawn="1"/>
        </p:nvSpPr>
        <p:spPr>
          <a:xfrm>
            <a:off x="8035544" y="4512127"/>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D10118"/>
                </a:solidFill>
                <a:latin typeface="Gill Sans" panose="020B0502020104020203" pitchFamily="34" charset="-79"/>
                <a:cs typeface="Gill Sans" panose="020B0502020104020203" pitchFamily="34" charset="-79"/>
              </a:rPr>
              <a:t>6</a:t>
            </a:r>
          </a:p>
        </p:txBody>
      </p:sp>
      <p:pic>
        <p:nvPicPr>
          <p:cNvPr id="43" name="Picture 6">
            <a:extLst>
              <a:ext uri="{FF2B5EF4-FFF2-40B4-BE49-F238E27FC236}">
                <a16:creationId xmlns:a16="http://schemas.microsoft.com/office/drawing/2014/main" id="{81FF4294-F0A8-73BD-0CD5-2FCBC1D31067}"/>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75244"/>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82946" name="Picture 2" descr="woman reading a book while sitting on black leather 3-seat couch">
            <a:extLst>
              <a:ext uri="{FF2B5EF4-FFF2-40B4-BE49-F238E27FC236}">
                <a16:creationId xmlns:a16="http://schemas.microsoft.com/office/drawing/2014/main" id="{5AFEA032-EC1C-86FE-B001-91E9DD1A08C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649" r="47912"/>
          <a:stretch/>
        </p:blipFill>
        <p:spPr bwMode="auto">
          <a:xfrm>
            <a:off x="367677" y="385759"/>
            <a:ext cx="3848166" cy="61938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oman reading a book while sitting on black leather 3-seat couch">
            <a:extLst>
              <a:ext uri="{FF2B5EF4-FFF2-40B4-BE49-F238E27FC236}">
                <a16:creationId xmlns:a16="http://schemas.microsoft.com/office/drawing/2014/main" id="{182AF771-AEAE-F80B-F3BE-CFAEDF1E84F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2060" r="6501"/>
          <a:stretch/>
        </p:blipFill>
        <p:spPr bwMode="auto">
          <a:xfrm>
            <a:off x="7972359" y="385758"/>
            <a:ext cx="3848166" cy="619380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06C4C77-C914-34A6-2CC5-F96BA24F438D}"/>
              </a:ext>
            </a:extLst>
          </p:cNvPr>
          <p:cNvSpPr/>
          <p:nvPr userDrawn="1"/>
        </p:nvSpPr>
        <p:spPr>
          <a:xfrm>
            <a:off x="7976157" y="385761"/>
            <a:ext cx="3129405" cy="6212850"/>
          </a:xfrm>
          <a:prstGeom prst="rect">
            <a:avLst/>
          </a:prstGeom>
          <a:solidFill>
            <a:srgbClr val="D10118">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0" name="Rectangle 9">
            <a:extLst>
              <a:ext uri="{FF2B5EF4-FFF2-40B4-BE49-F238E27FC236}">
                <a16:creationId xmlns:a16="http://schemas.microsoft.com/office/drawing/2014/main" id="{4961A621-B102-45E9-52A9-11A8053B9705}"/>
              </a:ext>
            </a:extLst>
          </p:cNvPr>
          <p:cNvSpPr/>
          <p:nvPr userDrawn="1"/>
        </p:nvSpPr>
        <p:spPr>
          <a:xfrm>
            <a:off x="1090601" y="358986"/>
            <a:ext cx="3129405" cy="6220576"/>
          </a:xfrm>
          <a:prstGeom prst="rect">
            <a:avLst/>
          </a:prstGeom>
          <a:solidFill>
            <a:srgbClr val="D10118">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390820" y="2566989"/>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1291069" y="3101201"/>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293850" y="2566213"/>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194099" y="3100425"/>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764298" y="2562264"/>
            <a:ext cx="2471514" cy="449299"/>
          </a:xfrm>
          <a:prstGeom prst="rect">
            <a:avLst/>
          </a:prstGeom>
          <a:solidFill>
            <a:srgbClr val="D10118"/>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 PARTI-PRIS</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D10118"/>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D10118"/>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pic>
        <p:nvPicPr>
          <p:cNvPr id="41" name="Picture 6">
            <a:extLst>
              <a:ext uri="{FF2B5EF4-FFF2-40B4-BE49-F238E27FC236}">
                <a16:creationId xmlns:a16="http://schemas.microsoft.com/office/drawing/2014/main" id="{9080A7AD-1785-EB3F-2B3F-7480985A873E}"/>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196846"/>
      </p:ext>
    </p:extLst>
  </p:cSld>
  <p:clrMapOvr>
    <a:masterClrMapping/>
  </p:clrMapOvr>
  <p:extLst>
    <p:ext uri="{DCECCB84-F9BA-43D5-87BE-67443E8EF086}">
      <p15:sldGuideLst xmlns:p15="http://schemas.microsoft.com/office/powerpoint/2012/main">
        <p15:guide id="1" orient="horz" pos="232">
          <p15:clr>
            <a:srgbClr val="FBAE40"/>
          </p15:clr>
        </p15:guide>
        <p15:guide id="2" pos="744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0A882-0F37-2449-7807-0F1B873BCB09}"/>
              </a:ext>
            </a:extLst>
          </p:cNvPr>
          <p:cNvSpPr/>
          <p:nvPr userDrawn="1"/>
        </p:nvSpPr>
        <p:spPr>
          <a:xfrm>
            <a:off x="371474" y="366710"/>
            <a:ext cx="3855701" cy="6203987"/>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320B073A-C878-8C68-5C9D-8ED0CB172299}"/>
              </a:ext>
            </a:extLst>
          </p:cNvPr>
          <p:cNvSpPr/>
          <p:nvPr userDrawn="1"/>
        </p:nvSpPr>
        <p:spPr>
          <a:xfrm>
            <a:off x="7971416" y="387366"/>
            <a:ext cx="3855701" cy="6203987"/>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183573" y="2562264"/>
            <a:ext cx="2214561" cy="371473"/>
          </a:xfrm>
          <a:prstGeom prst="rect">
            <a:avLst/>
          </a:prstGeom>
          <a:solidFill>
            <a:schemeClr val="bg1"/>
          </a:solidFill>
        </p:spPr>
        <p:txBody>
          <a:bodyPr anchor="ctr"/>
          <a:lstStyle>
            <a:lvl1pPr marL="0" indent="0" algn="ctr">
              <a:buNone/>
              <a:defRPr sz="1400" b="0" i="0" spc="300">
                <a:solidFill>
                  <a:srgbClr val="D10118"/>
                </a:solidFill>
                <a:latin typeface="Arial" panose="020B0604020202020204" pitchFamily="34" charset="0"/>
                <a:cs typeface="Arial" panose="020B0604020202020204" pitchFamily="34" charset="0"/>
              </a:defRPr>
            </a:lvl1pPr>
          </a:lstStyle>
          <a:p>
            <a:pPr lvl="0"/>
            <a:r>
              <a:rPr lang="fr-FR"/>
              <a:t>TITRE</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926620"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683265" y="2562264"/>
            <a:ext cx="2214561" cy="371473"/>
          </a:xfrm>
          <a:prstGeom prst="rect">
            <a:avLst/>
          </a:prstGeom>
          <a:solidFill>
            <a:schemeClr val="bg1"/>
          </a:solidFill>
        </p:spPr>
        <p:txBody>
          <a:bodyPr anchor="ctr"/>
          <a:lstStyle>
            <a:lvl1pPr marL="0" indent="0" algn="ctr">
              <a:buNone/>
              <a:defRPr sz="1400" b="0" i="0" spc="300">
                <a:solidFill>
                  <a:srgbClr val="D10118"/>
                </a:solidFill>
                <a:latin typeface="Arial" panose="020B0604020202020204" pitchFamily="34" charset="0"/>
                <a:cs typeface="Arial" panose="020B0604020202020204" pitchFamily="34" charset="0"/>
              </a:defRPr>
            </a:lvl1pPr>
          </a:lstStyle>
          <a:p>
            <a:pPr lvl="0"/>
            <a:r>
              <a:rPr lang="fr-FR"/>
              <a:t>TITRE</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426312"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921500" y="2562264"/>
            <a:ext cx="2214561" cy="371473"/>
          </a:xfrm>
          <a:prstGeom prst="rect">
            <a:avLst/>
          </a:prstGeom>
          <a:solidFill>
            <a:srgbClr val="D10118"/>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D10118"/>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D10118"/>
            </a:solidFill>
          </a:ln>
        </p:spPr>
        <p:style>
          <a:lnRef idx="1">
            <a:schemeClr val="accent1"/>
          </a:lnRef>
          <a:fillRef idx="0">
            <a:schemeClr val="accent1"/>
          </a:fillRef>
          <a:effectRef idx="0">
            <a:schemeClr val="accent1"/>
          </a:effectRef>
          <a:fontRef idx="minor">
            <a:schemeClr val="tx1"/>
          </a:fontRef>
        </p:style>
      </p:cxnSp>
      <p:pic>
        <p:nvPicPr>
          <p:cNvPr id="28" name="Picture 6">
            <a:extLst>
              <a:ext uri="{FF2B5EF4-FFF2-40B4-BE49-F238E27FC236}">
                <a16:creationId xmlns:a16="http://schemas.microsoft.com/office/drawing/2014/main" id="{B8696BEA-51CE-5EE6-8C46-9FB16DAD1AC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spTree>
    <p:extLst>
      <p:ext uri="{BB962C8B-B14F-4D97-AF65-F5344CB8AC3E}">
        <p14:creationId xmlns:p14="http://schemas.microsoft.com/office/powerpoint/2010/main" val="1485359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9218" name="Picture 2" descr="Paris : 2018 est une année record | Vivre Paris">
            <a:extLst>
              <a:ext uri="{FF2B5EF4-FFF2-40B4-BE49-F238E27FC236}">
                <a16:creationId xmlns:a16="http://schemas.microsoft.com/office/drawing/2014/main" id="{00DF1A3D-DD3D-ACF2-502B-EC216647CDB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028" b="357"/>
          <a:stretch/>
        </p:blipFill>
        <p:spPr bwMode="auto">
          <a:xfrm>
            <a:off x="371475" y="377269"/>
            <a:ext cx="11432598" cy="61124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C67424B-B232-8E23-E2B9-E954D034F1BD}"/>
              </a:ext>
            </a:extLst>
          </p:cNvPr>
          <p:cNvSpPr/>
          <p:nvPr userDrawn="1"/>
        </p:nvSpPr>
        <p:spPr>
          <a:xfrm>
            <a:off x="102870" y="3348990"/>
            <a:ext cx="11841479" cy="165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a:xfrm>
            <a:off x="4038600" y="6489700"/>
            <a:ext cx="4114800" cy="231775"/>
          </a:xfr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a:xfrm>
            <a:off x="8610600" y="6489700"/>
            <a:ext cx="2743200" cy="231775"/>
          </a:xfrm>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638174" y="3074891"/>
            <a:ext cx="4548968" cy="422467"/>
          </a:xfrm>
          <a:prstGeom prst="rect">
            <a:avLst/>
          </a:prstGeom>
          <a:solidFill>
            <a:srgbClr val="002542"/>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PROBLÉMATIQUE</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642937" y="3750707"/>
            <a:ext cx="10906126" cy="864156"/>
          </a:xfrm>
          <a:prstGeom prst="rect">
            <a:avLst/>
          </a:prstGeom>
        </p:spPr>
        <p:txBody>
          <a:bodyPr/>
          <a:lstStyle>
            <a:lvl1pPr>
              <a:defRPr sz="2800" b="0" i="0" spc="3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FC5A72BC-ED2E-EAFF-1B2A-1ED3E4021804}"/>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794219"/>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7446"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14" name="Picture 4" descr="woman lying on brown floor near blue and white sofa set inside white room with glass windows at daytime">
            <a:extLst>
              <a:ext uri="{FF2B5EF4-FFF2-40B4-BE49-F238E27FC236}">
                <a16:creationId xmlns:a16="http://schemas.microsoft.com/office/drawing/2014/main" id="{A44E6E23-FB7C-B64D-E854-651370B5DB1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4" t="32048" r="-144" b="29098"/>
          <a:stretch/>
        </p:blipFill>
        <p:spPr bwMode="auto">
          <a:xfrm>
            <a:off x="387928" y="377269"/>
            <a:ext cx="11432597" cy="29627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woman lying on brown floor near blue and white sofa set inside white room with glass windows at daytime">
            <a:extLst>
              <a:ext uri="{FF2B5EF4-FFF2-40B4-BE49-F238E27FC236}">
                <a16:creationId xmlns:a16="http://schemas.microsoft.com/office/drawing/2014/main" id="{DEAED1CE-80B3-9BC1-5258-092B39C00C0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4" t="61207" r="144" b="8105"/>
          <a:stretch/>
        </p:blipFill>
        <p:spPr bwMode="auto">
          <a:xfrm>
            <a:off x="371473" y="4140679"/>
            <a:ext cx="11432597" cy="23400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C67424B-B232-8E23-E2B9-E954D034F1BD}"/>
              </a:ext>
            </a:extLst>
          </p:cNvPr>
          <p:cNvSpPr/>
          <p:nvPr userDrawn="1"/>
        </p:nvSpPr>
        <p:spPr>
          <a:xfrm>
            <a:off x="102870" y="3348990"/>
            <a:ext cx="11841479" cy="165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a:xfrm>
            <a:off x="4038600" y="6489700"/>
            <a:ext cx="4114800" cy="231775"/>
          </a:xfr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a:xfrm>
            <a:off x="8610600" y="6489700"/>
            <a:ext cx="2743200" cy="231775"/>
          </a:xfrm>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638174" y="3074891"/>
            <a:ext cx="4548968" cy="422467"/>
          </a:xfrm>
          <a:prstGeom prst="rect">
            <a:avLst/>
          </a:prstGeom>
          <a:solidFill>
            <a:srgbClr val="D10118"/>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PROBLÉMATIQUE</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642937" y="3750707"/>
            <a:ext cx="10906126" cy="864156"/>
          </a:xfrm>
          <a:prstGeom prst="rect">
            <a:avLst/>
          </a:prstGeom>
        </p:spPr>
        <p:txBody>
          <a:bodyPr/>
          <a:lstStyle>
            <a:lvl1pPr>
              <a:defRPr sz="2800" b="0" i="0" spc="3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FC5A72BC-ED2E-EAFF-1B2A-1ED3E4021804}"/>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195946"/>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02CD3-D085-7FB4-2961-EE84F4F5A069}"/>
              </a:ext>
            </a:extLst>
          </p:cNvPr>
          <p:cNvSpPr/>
          <p:nvPr userDrawn="1"/>
        </p:nvSpPr>
        <p:spPr>
          <a:xfrm>
            <a:off x="387927" y="377268"/>
            <a:ext cx="11416146" cy="6103463"/>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741045" y="2411951"/>
            <a:ext cx="2459356" cy="422467"/>
          </a:xfrm>
          <a:prstGeom prst="rect">
            <a:avLst/>
          </a:prstGeom>
          <a:solidFill>
            <a:schemeClr val="bg1"/>
          </a:solidFill>
        </p:spPr>
        <p:txBody>
          <a:bodyP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CONCEPT</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745807" y="3087767"/>
            <a:ext cx="9586913" cy="821294"/>
          </a:xfrm>
          <a:prstGeom prst="rect">
            <a:avLst/>
          </a:prstGeom>
        </p:spPr>
        <p:txBody>
          <a:bodyPr/>
          <a:lstStyle>
            <a:lvl1pPr>
              <a:defRPr sz="4800" b="1"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737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87042" name="Picture 2" descr="man in white thobe holding newspaper">
            <a:extLst>
              <a:ext uri="{FF2B5EF4-FFF2-40B4-BE49-F238E27FC236}">
                <a16:creationId xmlns:a16="http://schemas.microsoft.com/office/drawing/2014/main" id="{9E0A5959-43EC-5DF6-FCF8-33516F5E811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9071" b="8904"/>
          <a:stretch/>
        </p:blipFill>
        <p:spPr bwMode="auto">
          <a:xfrm>
            <a:off x="399463" y="377268"/>
            <a:ext cx="6779251"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D10118"/>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Graphique 10">
            <a:extLst>
              <a:ext uri="{FF2B5EF4-FFF2-40B4-BE49-F238E27FC236}">
                <a16:creationId xmlns:a16="http://schemas.microsoft.com/office/drawing/2014/main" id="{D0AE2458-98F0-034C-B954-549C0248EB3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111167"/>
            <a:ext cx="665415" cy="2452905"/>
          </a:xfrm>
          <a:prstGeom prst="rect">
            <a:avLst/>
          </a:prstGeom>
        </p:spPr>
      </p:pic>
      <p:pic>
        <p:nvPicPr>
          <p:cNvPr id="15" name="Picture 6">
            <a:extLst>
              <a:ext uri="{FF2B5EF4-FFF2-40B4-BE49-F238E27FC236}">
                <a16:creationId xmlns:a16="http://schemas.microsoft.com/office/drawing/2014/main" id="{E177B994-2AB9-C54B-1B5C-4B5BE15030E1}"/>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913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7" name="Picture 2" descr="man in white thobe holding newspaper">
            <a:extLst>
              <a:ext uri="{FF2B5EF4-FFF2-40B4-BE49-F238E27FC236}">
                <a16:creationId xmlns:a16="http://schemas.microsoft.com/office/drawing/2014/main" id="{57782F83-0E55-7E02-BDA6-57CFC6A5FCF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528" t="585" r="16292" b="980"/>
          <a:stretch/>
        </p:blipFill>
        <p:spPr bwMode="auto">
          <a:xfrm>
            <a:off x="7705722" y="252887"/>
            <a:ext cx="4114803" cy="623681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3945006" y="2812802"/>
            <a:ext cx="4301987" cy="616197"/>
          </a:xfrm>
          <a:prstGeom prst="rect">
            <a:avLst/>
          </a:prstGeom>
        </p:spPr>
        <p:txBody>
          <a:bodyPr anchor="ctr">
            <a:noAutofit/>
          </a:bodyPr>
          <a:lstStyle>
            <a:lvl1pPr>
              <a:lnSpc>
                <a:spcPct val="100000"/>
              </a:lnSpc>
              <a:defRPr sz="2400" b="0" i="0" spc="300">
                <a:solidFill>
                  <a:schemeClr val="bg1"/>
                </a:solidFill>
                <a:highlight>
                  <a:srgbClr val="D10118"/>
                </a:highlight>
                <a:latin typeface="Arial" panose="020B0604020202020204" pitchFamily="34" charset="0"/>
                <a:cs typeface="Arial" panose="020B0604020202020204" pitchFamily="34" charset="0"/>
              </a:defRPr>
            </a:lvl1pPr>
          </a:lstStyle>
          <a:p>
            <a:r>
              <a:rPr lang="fr-FR"/>
              <a:t>INSERER TITRE SLIDE INTERMÉDIAIRE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Picture 6">
            <a:extLst>
              <a:ext uri="{FF2B5EF4-FFF2-40B4-BE49-F238E27FC236}">
                <a16:creationId xmlns:a16="http://schemas.microsoft.com/office/drawing/2014/main" id="{2040DF74-B0CF-E874-BBD4-A762FC32E8C3}"/>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879789"/>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11" name="Picture 4" descr="woman sitting while reading near body of water">
            <a:extLst>
              <a:ext uri="{FF2B5EF4-FFF2-40B4-BE49-F238E27FC236}">
                <a16:creationId xmlns:a16="http://schemas.microsoft.com/office/drawing/2014/main" id="{C3F2BDB6-63F7-229C-F0C9-D383088A46C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0677"/>
          <a:stretch/>
        </p:blipFill>
        <p:spPr bwMode="auto">
          <a:xfrm>
            <a:off x="399463" y="377268"/>
            <a:ext cx="6779251"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8F125E25-5F83-ACA5-F9A7-858679AABCF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99750"/>
            <a:ext cx="1841757" cy="2464322"/>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D10118"/>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08CDF1A6-0A6D-84F0-FDC1-E3A4C8261508}"/>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2293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90114" name="Picture 2" descr="dog sitting in front of book">
            <a:extLst>
              <a:ext uri="{FF2B5EF4-FFF2-40B4-BE49-F238E27FC236}">
                <a16:creationId xmlns:a16="http://schemas.microsoft.com/office/drawing/2014/main" id="{CB9A10DF-13BD-D6D0-1E68-6BAD30C81D1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6181" b="16181"/>
          <a:stretch/>
        </p:blipFill>
        <p:spPr bwMode="auto">
          <a:xfrm>
            <a:off x="408904" y="377268"/>
            <a:ext cx="6769812"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EB7BD9BE-3D77-0D7D-0F6A-5E09243EB12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2" y="111167"/>
            <a:ext cx="1558617" cy="2452905"/>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D10118"/>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675E3B16-584F-326D-7417-520011FEFFB5}"/>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987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7_Disposition personnalisée">
    <p:bg>
      <p:bgPr>
        <a:solidFill>
          <a:schemeClr val="bg1"/>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F58E0E1-09AA-A844-A654-D0EEEDF93AB3}"/>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defRPr>
            </a:lvl1pPr>
          </a:lstStyle>
          <a:p>
            <a:endParaRPr lang="fr-FR"/>
          </a:p>
        </p:txBody>
      </p:sp>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330038" y="1143606"/>
            <a:ext cx="6721367" cy="5454609"/>
          </a:xfrm>
          <a:prstGeom prst="rect">
            <a:avLst/>
          </a:prstGeom>
        </p:spPr>
        <p:txBody>
          <a:bodyPr/>
          <a:lstStyle>
            <a:lvl1pPr marL="0" indent="0">
              <a:buNone/>
              <a:defRPr sz="1800" b="0" i="0">
                <a:solidFill>
                  <a:srgbClr val="03061E"/>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8" name="Picture 6">
            <a:extLst>
              <a:ext uri="{FF2B5EF4-FFF2-40B4-BE49-F238E27FC236}">
                <a16:creationId xmlns:a16="http://schemas.microsoft.com/office/drawing/2014/main" id="{9C64865A-D842-AD6C-B2EB-B98A06C62EA3}"/>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887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3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8" name="Picture 6">
            <a:extLst>
              <a:ext uri="{FF2B5EF4-FFF2-40B4-BE49-F238E27FC236}">
                <a16:creationId xmlns:a16="http://schemas.microsoft.com/office/drawing/2014/main" id="{58406016-C588-7836-6717-735E1C815D36}"/>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3" name="Espace réservé pour une image  3">
            <a:extLst>
              <a:ext uri="{FF2B5EF4-FFF2-40B4-BE49-F238E27FC236}">
                <a16:creationId xmlns:a16="http://schemas.microsoft.com/office/drawing/2014/main" id="{4BE565B4-8E4C-7F61-69BC-7D35A36BB565}"/>
              </a:ext>
            </a:extLst>
          </p:cNvPr>
          <p:cNvSpPr>
            <a:spLocks noGrp="1"/>
          </p:cNvSpPr>
          <p:nvPr>
            <p:ph type="pic" sz="quarter" idx="16"/>
          </p:nvPr>
        </p:nvSpPr>
        <p:spPr>
          <a:xfrm>
            <a:off x="33936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8" name="Espace réservé du texte 4">
            <a:extLst>
              <a:ext uri="{FF2B5EF4-FFF2-40B4-BE49-F238E27FC236}">
                <a16:creationId xmlns:a16="http://schemas.microsoft.com/office/drawing/2014/main" id="{3CAC3DB1-B16B-2479-7D79-A65F25FB1541}"/>
              </a:ext>
            </a:extLst>
          </p:cNvPr>
          <p:cNvSpPr>
            <a:spLocks noGrp="1"/>
          </p:cNvSpPr>
          <p:nvPr>
            <p:ph type="body" sz="quarter" idx="17" hasCustomPrompt="1"/>
          </p:nvPr>
        </p:nvSpPr>
        <p:spPr>
          <a:xfrm>
            <a:off x="33936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19" name="Espace réservé pour une image  3">
            <a:extLst>
              <a:ext uri="{FF2B5EF4-FFF2-40B4-BE49-F238E27FC236}">
                <a16:creationId xmlns:a16="http://schemas.microsoft.com/office/drawing/2014/main" id="{CCC31910-BF6D-530D-5650-5FFB438B11AA}"/>
              </a:ext>
            </a:extLst>
          </p:cNvPr>
          <p:cNvSpPr>
            <a:spLocks noGrp="1"/>
          </p:cNvSpPr>
          <p:nvPr>
            <p:ph type="pic" sz="quarter" idx="18"/>
          </p:nvPr>
        </p:nvSpPr>
        <p:spPr>
          <a:xfrm>
            <a:off x="4228501"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0" name="Espace réservé du texte 4">
            <a:extLst>
              <a:ext uri="{FF2B5EF4-FFF2-40B4-BE49-F238E27FC236}">
                <a16:creationId xmlns:a16="http://schemas.microsoft.com/office/drawing/2014/main" id="{207724C2-80CE-3961-605E-15087C89A98B}"/>
              </a:ext>
            </a:extLst>
          </p:cNvPr>
          <p:cNvSpPr>
            <a:spLocks noGrp="1"/>
          </p:cNvSpPr>
          <p:nvPr>
            <p:ph type="body" sz="quarter" idx="19" hasCustomPrompt="1"/>
          </p:nvPr>
        </p:nvSpPr>
        <p:spPr>
          <a:xfrm>
            <a:off x="4228501"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1" name="Espace réservé pour une image  3">
            <a:extLst>
              <a:ext uri="{FF2B5EF4-FFF2-40B4-BE49-F238E27FC236}">
                <a16:creationId xmlns:a16="http://schemas.microsoft.com/office/drawing/2014/main" id="{92682DC4-4D1F-B59B-1201-7A768F5EB1A9}"/>
              </a:ext>
            </a:extLst>
          </p:cNvPr>
          <p:cNvSpPr>
            <a:spLocks noGrp="1"/>
          </p:cNvSpPr>
          <p:nvPr>
            <p:ph type="pic" sz="quarter" idx="20"/>
          </p:nvPr>
        </p:nvSpPr>
        <p:spPr>
          <a:xfrm>
            <a:off x="823924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2" name="Espace réservé du texte 4">
            <a:extLst>
              <a:ext uri="{FF2B5EF4-FFF2-40B4-BE49-F238E27FC236}">
                <a16:creationId xmlns:a16="http://schemas.microsoft.com/office/drawing/2014/main" id="{00D4626C-93C6-F175-ED2F-413B7074BAF1}"/>
              </a:ext>
            </a:extLst>
          </p:cNvPr>
          <p:cNvSpPr>
            <a:spLocks noGrp="1"/>
          </p:cNvSpPr>
          <p:nvPr>
            <p:ph type="body" sz="quarter" idx="21" hasCustomPrompt="1"/>
          </p:nvPr>
        </p:nvSpPr>
        <p:spPr>
          <a:xfrm>
            <a:off x="823924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3" name="Espace réservé du texte 5">
            <a:extLst>
              <a:ext uri="{FF2B5EF4-FFF2-40B4-BE49-F238E27FC236}">
                <a16:creationId xmlns:a16="http://schemas.microsoft.com/office/drawing/2014/main" id="{0D0AB053-AD04-45BC-3E12-BDBC5A78C50C}"/>
              </a:ext>
            </a:extLst>
          </p:cNvPr>
          <p:cNvSpPr>
            <a:spLocks noGrp="1"/>
          </p:cNvSpPr>
          <p:nvPr>
            <p:ph type="body" sz="quarter" idx="12" hasCustomPrompt="1"/>
          </p:nvPr>
        </p:nvSpPr>
        <p:spPr>
          <a:xfrm>
            <a:off x="330038" y="1480667"/>
            <a:ext cx="1764545" cy="306879"/>
          </a:xfrm>
          <a:prstGeom prst="rect">
            <a:avLst/>
          </a:prstGeom>
        </p:spPr>
        <p:txBody>
          <a:bodyPr anchor="ctr"/>
          <a:lstStyle>
            <a:lvl1pPr marL="0" indent="0" algn="l">
              <a:buNone/>
              <a:defRPr sz="2400" spc="300">
                <a:solidFill>
                  <a:schemeClr val="bg1"/>
                </a:solidFill>
                <a:highlight>
                  <a:srgbClr val="D10118"/>
                </a:highlight>
                <a:latin typeface="Arial" panose="020B0604020202020204" pitchFamily="34" charset="0"/>
                <a:cs typeface="Arial" panose="020B0604020202020204" pitchFamily="34" charset="0"/>
              </a:defRPr>
            </a:lvl1pPr>
          </a:lstStyle>
          <a:p>
            <a:pPr lvl="0"/>
            <a:r>
              <a:rPr lang="fr-FR"/>
              <a:t>TITRE</a:t>
            </a:r>
          </a:p>
        </p:txBody>
      </p:sp>
      <p:sp>
        <p:nvSpPr>
          <p:cNvPr id="24" name="Espace réservé du texte 5">
            <a:extLst>
              <a:ext uri="{FF2B5EF4-FFF2-40B4-BE49-F238E27FC236}">
                <a16:creationId xmlns:a16="http://schemas.microsoft.com/office/drawing/2014/main" id="{9A8C0CAA-E47C-7F1B-306A-6CEDE047D9B2}"/>
              </a:ext>
            </a:extLst>
          </p:cNvPr>
          <p:cNvSpPr>
            <a:spLocks noGrp="1"/>
          </p:cNvSpPr>
          <p:nvPr>
            <p:ph type="body" sz="quarter" idx="22" hasCustomPrompt="1"/>
          </p:nvPr>
        </p:nvSpPr>
        <p:spPr>
          <a:xfrm>
            <a:off x="4350103" y="1518557"/>
            <a:ext cx="1764545" cy="306879"/>
          </a:xfrm>
          <a:prstGeom prst="rect">
            <a:avLst/>
          </a:prstGeom>
        </p:spPr>
        <p:txBody>
          <a:bodyPr anchor="ctr"/>
          <a:lstStyle>
            <a:lvl1pPr marL="0" indent="0" algn="l">
              <a:buNone/>
              <a:defRPr sz="2400" spc="300">
                <a:solidFill>
                  <a:schemeClr val="bg1"/>
                </a:solidFill>
                <a:highlight>
                  <a:srgbClr val="D10118"/>
                </a:highlight>
                <a:latin typeface="Arial" panose="020B0604020202020204" pitchFamily="34" charset="0"/>
                <a:cs typeface="Arial" panose="020B0604020202020204" pitchFamily="34" charset="0"/>
              </a:defRPr>
            </a:lvl1pPr>
          </a:lstStyle>
          <a:p>
            <a:pPr lvl="0"/>
            <a:r>
              <a:rPr lang="fr-FR"/>
              <a:t>TITRE</a:t>
            </a:r>
          </a:p>
        </p:txBody>
      </p:sp>
      <p:sp>
        <p:nvSpPr>
          <p:cNvPr id="25" name="Espace réservé du texte 5">
            <a:extLst>
              <a:ext uri="{FF2B5EF4-FFF2-40B4-BE49-F238E27FC236}">
                <a16:creationId xmlns:a16="http://schemas.microsoft.com/office/drawing/2014/main" id="{BF963B59-EABD-A052-9A9A-D034D30F7888}"/>
              </a:ext>
            </a:extLst>
          </p:cNvPr>
          <p:cNvSpPr>
            <a:spLocks noGrp="1"/>
          </p:cNvSpPr>
          <p:nvPr>
            <p:ph type="body" sz="quarter" idx="23" hasCustomPrompt="1"/>
          </p:nvPr>
        </p:nvSpPr>
        <p:spPr>
          <a:xfrm>
            <a:off x="8370168" y="1518556"/>
            <a:ext cx="1764545" cy="306879"/>
          </a:xfrm>
          <a:prstGeom prst="rect">
            <a:avLst/>
          </a:prstGeom>
        </p:spPr>
        <p:txBody>
          <a:bodyPr anchor="ctr"/>
          <a:lstStyle>
            <a:lvl1pPr marL="0" indent="0" algn="l">
              <a:buNone/>
              <a:defRPr sz="2400" spc="300">
                <a:solidFill>
                  <a:schemeClr val="bg1"/>
                </a:solidFill>
                <a:highlight>
                  <a:srgbClr val="D10118"/>
                </a:highlight>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1987779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0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4" name="Picture 6">
            <a:extLst>
              <a:ext uri="{FF2B5EF4-FFF2-40B4-BE49-F238E27FC236}">
                <a16:creationId xmlns:a16="http://schemas.microsoft.com/office/drawing/2014/main" id="{06645DF4-B562-7B42-FE3B-01676111795D}"/>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6120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2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3" name="Espace réservé pour une image  2">
            <a:extLst>
              <a:ext uri="{FF2B5EF4-FFF2-40B4-BE49-F238E27FC236}">
                <a16:creationId xmlns:a16="http://schemas.microsoft.com/office/drawing/2014/main" id="{08BFC7EE-893C-424E-802F-C0E4D58158D2}"/>
              </a:ext>
            </a:extLst>
          </p:cNvPr>
          <p:cNvSpPr>
            <a:spLocks noGrp="1"/>
          </p:cNvSpPr>
          <p:nvPr>
            <p:ph type="pic" sz="quarter" idx="10"/>
          </p:nvPr>
        </p:nvSpPr>
        <p:spPr>
          <a:xfrm>
            <a:off x="277789" y="3075709"/>
            <a:ext cx="11636422" cy="3521941"/>
          </a:xfrm>
          <a:prstGeom prst="rect">
            <a:avLst/>
          </a:prstGeom>
        </p:spPr>
        <p:txBody>
          <a:bodyPr/>
          <a:lstStyle>
            <a:lvl1pPr marL="0" indent="0" algn="ctr">
              <a:buNone/>
              <a:defRPr sz="2000" b="0">
                <a:latin typeface="Arial" panose="020B0604020202020204" pitchFamily="34" charset="0"/>
                <a:cs typeface="Arial" panose="020B0604020202020204" pitchFamily="34" charset="0"/>
              </a:defRPr>
            </a:lvl1pPr>
          </a:lstStyle>
          <a:p>
            <a:endParaRPr lang="fr-FR"/>
          </a:p>
        </p:txBody>
      </p:sp>
      <p:pic>
        <p:nvPicPr>
          <p:cNvPr id="5" name="Picture 6">
            <a:extLst>
              <a:ext uri="{FF2B5EF4-FFF2-40B4-BE49-F238E27FC236}">
                <a16:creationId xmlns:a16="http://schemas.microsoft.com/office/drawing/2014/main" id="{CBC7DB35-6CFE-9FCD-421D-9BA4A1DE1D57}"/>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4">
            <a:extLst>
              <a:ext uri="{FF2B5EF4-FFF2-40B4-BE49-F238E27FC236}">
                <a16:creationId xmlns:a16="http://schemas.microsoft.com/office/drawing/2014/main" id="{7AE3CB13-9E0D-1EE0-6568-304C8CE4B92A}"/>
              </a:ext>
            </a:extLst>
          </p:cNvPr>
          <p:cNvSpPr>
            <a:spLocks noGrp="1"/>
          </p:cNvSpPr>
          <p:nvPr>
            <p:ph type="body" sz="quarter" idx="17" hasCustomPrompt="1"/>
          </p:nvPr>
        </p:nvSpPr>
        <p:spPr>
          <a:xfrm>
            <a:off x="277789" y="1337844"/>
            <a:ext cx="11636422" cy="1322230"/>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Tree>
    <p:extLst>
      <p:ext uri="{BB962C8B-B14F-4D97-AF65-F5344CB8AC3E}">
        <p14:creationId xmlns:p14="http://schemas.microsoft.com/office/powerpoint/2010/main" val="3649598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02CD3-D085-7FB4-2961-EE84F4F5A069}"/>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741045" y="2411951"/>
            <a:ext cx="2459356" cy="422467"/>
          </a:xfrm>
          <a:prstGeom prst="rect">
            <a:avLst/>
          </a:prstGeom>
          <a:solidFill>
            <a:schemeClr val="bg1"/>
          </a:solidFill>
        </p:spPr>
        <p:txBody>
          <a:bodyP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CONCEPT</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745807" y="3087767"/>
            <a:ext cx="9586913" cy="821294"/>
          </a:xfrm>
          <a:prstGeom prst="rect">
            <a:avLst/>
          </a:prstGeom>
        </p:spPr>
        <p:txBody>
          <a:bodyPr/>
          <a:lstStyle>
            <a:lvl1pPr>
              <a:defRPr sz="4800" b="1"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0416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9_Disposition personnalisée">
    <p:spTree>
      <p:nvGrpSpPr>
        <p:cNvPr id="1" name=""/>
        <p:cNvGrpSpPr/>
        <p:nvPr/>
      </p:nvGrpSpPr>
      <p:grpSpPr>
        <a:xfrm>
          <a:off x="0" y="0"/>
          <a:ext cx="0" cy="0"/>
          <a:chOff x="0" y="0"/>
          <a:chExt cx="0" cy="0"/>
        </a:xfrm>
      </p:grpSpPr>
      <p:sp>
        <p:nvSpPr>
          <p:cNvPr id="32" name="Espace réservé pour une image  3">
            <a:extLst>
              <a:ext uri="{FF2B5EF4-FFF2-40B4-BE49-F238E27FC236}">
                <a16:creationId xmlns:a16="http://schemas.microsoft.com/office/drawing/2014/main" id="{E98B5370-C0AD-006F-F34E-7CB8A25B37C9}"/>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494671" y="1739150"/>
            <a:ext cx="6538804" cy="1073081"/>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18" name="Espace réservé du texte 4">
            <a:extLst>
              <a:ext uri="{FF2B5EF4-FFF2-40B4-BE49-F238E27FC236}">
                <a16:creationId xmlns:a16="http://schemas.microsoft.com/office/drawing/2014/main" id="{05686DEE-4D0E-D6CC-5E4F-26155F42F982}"/>
              </a:ext>
            </a:extLst>
          </p:cNvPr>
          <p:cNvSpPr>
            <a:spLocks noGrp="1"/>
          </p:cNvSpPr>
          <p:nvPr>
            <p:ph type="body" sz="quarter" idx="17" hasCustomPrompt="1"/>
          </p:nvPr>
        </p:nvSpPr>
        <p:spPr>
          <a:xfrm>
            <a:off x="494670" y="1334595"/>
            <a:ext cx="6538804" cy="332702"/>
          </a:xfrm>
          <a:prstGeom prst="rect">
            <a:avLst/>
          </a:prstGeom>
        </p:spPr>
        <p:txBody>
          <a:bodyPr/>
          <a:lstStyle>
            <a:lvl1pPr marL="0" indent="0">
              <a:buNone/>
              <a:defRPr sz="1800" b="1" i="0" spc="300">
                <a:solidFill>
                  <a:srgbClr val="D10118"/>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6" name="Espace réservé du texte 4">
            <a:extLst>
              <a:ext uri="{FF2B5EF4-FFF2-40B4-BE49-F238E27FC236}">
                <a16:creationId xmlns:a16="http://schemas.microsoft.com/office/drawing/2014/main" id="{C612F308-0D10-2461-F2B6-80AB17DB9910}"/>
              </a:ext>
            </a:extLst>
          </p:cNvPr>
          <p:cNvSpPr>
            <a:spLocks noGrp="1"/>
          </p:cNvSpPr>
          <p:nvPr>
            <p:ph type="body" sz="quarter" idx="18" hasCustomPrompt="1"/>
          </p:nvPr>
        </p:nvSpPr>
        <p:spPr>
          <a:xfrm>
            <a:off x="482438" y="3625375"/>
            <a:ext cx="6538804" cy="1233496"/>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7" name="Espace réservé du texte 4">
            <a:extLst>
              <a:ext uri="{FF2B5EF4-FFF2-40B4-BE49-F238E27FC236}">
                <a16:creationId xmlns:a16="http://schemas.microsoft.com/office/drawing/2014/main" id="{AA35A216-438B-241E-BB5F-6CBEC556415C}"/>
              </a:ext>
            </a:extLst>
          </p:cNvPr>
          <p:cNvSpPr>
            <a:spLocks noGrp="1"/>
          </p:cNvSpPr>
          <p:nvPr>
            <p:ph type="body" sz="quarter" idx="19" hasCustomPrompt="1"/>
          </p:nvPr>
        </p:nvSpPr>
        <p:spPr>
          <a:xfrm>
            <a:off x="482437" y="3220820"/>
            <a:ext cx="6538804" cy="332702"/>
          </a:xfrm>
          <a:prstGeom prst="rect">
            <a:avLst/>
          </a:prstGeom>
        </p:spPr>
        <p:txBody>
          <a:bodyPr/>
          <a:lstStyle>
            <a:lvl1pPr marL="0" indent="0">
              <a:buNone/>
              <a:defRPr sz="1800" b="1" i="0" spc="300">
                <a:solidFill>
                  <a:srgbClr val="D10118"/>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8" name="Espace réservé du texte 4">
            <a:extLst>
              <a:ext uri="{FF2B5EF4-FFF2-40B4-BE49-F238E27FC236}">
                <a16:creationId xmlns:a16="http://schemas.microsoft.com/office/drawing/2014/main" id="{F2ECA76D-31C8-3653-BA78-DEAD30B54734}"/>
              </a:ext>
            </a:extLst>
          </p:cNvPr>
          <p:cNvSpPr>
            <a:spLocks noGrp="1"/>
          </p:cNvSpPr>
          <p:nvPr>
            <p:ph type="body" sz="quarter" idx="20" hasCustomPrompt="1"/>
          </p:nvPr>
        </p:nvSpPr>
        <p:spPr>
          <a:xfrm>
            <a:off x="494671" y="5711406"/>
            <a:ext cx="6538804" cy="686120"/>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9" name="Espace réservé du texte 4">
            <a:extLst>
              <a:ext uri="{FF2B5EF4-FFF2-40B4-BE49-F238E27FC236}">
                <a16:creationId xmlns:a16="http://schemas.microsoft.com/office/drawing/2014/main" id="{AFEBFB33-155C-37D4-B775-7570510F2919}"/>
              </a:ext>
            </a:extLst>
          </p:cNvPr>
          <p:cNvSpPr>
            <a:spLocks noGrp="1"/>
          </p:cNvSpPr>
          <p:nvPr>
            <p:ph type="body" sz="quarter" idx="21" hasCustomPrompt="1"/>
          </p:nvPr>
        </p:nvSpPr>
        <p:spPr>
          <a:xfrm>
            <a:off x="494670" y="5306850"/>
            <a:ext cx="6538804" cy="332702"/>
          </a:xfrm>
          <a:prstGeom prst="rect">
            <a:avLst/>
          </a:prstGeom>
        </p:spPr>
        <p:txBody>
          <a:bodyPr/>
          <a:lstStyle>
            <a:lvl1pPr marL="0" indent="0">
              <a:buNone/>
              <a:defRPr sz="1800" b="1" i="0" spc="300">
                <a:solidFill>
                  <a:srgbClr val="D10118"/>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33" name="Titre 1">
            <a:extLst>
              <a:ext uri="{FF2B5EF4-FFF2-40B4-BE49-F238E27FC236}">
                <a16:creationId xmlns:a16="http://schemas.microsoft.com/office/drawing/2014/main" id="{F5DC133D-7C22-B43B-B745-6778D91D3A9C}"/>
              </a:ext>
            </a:extLst>
          </p:cNvPr>
          <p:cNvSpPr>
            <a:spLocks noGrp="1"/>
          </p:cNvSpPr>
          <p:nvPr>
            <p:ph type="title" hasCustomPrompt="1"/>
          </p:nvPr>
        </p:nvSpPr>
        <p:spPr>
          <a:xfrm>
            <a:off x="330038" y="259785"/>
            <a:ext cx="10678621" cy="535346"/>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12" name="Picture 6">
            <a:extLst>
              <a:ext uri="{FF2B5EF4-FFF2-40B4-BE49-F238E27FC236}">
                <a16:creationId xmlns:a16="http://schemas.microsoft.com/office/drawing/2014/main" id="{1E0675E9-C67C-934A-AB00-3FB13D0D3FC9}"/>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1197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5" name="Cadre 4">
            <a:extLst>
              <a:ext uri="{FF2B5EF4-FFF2-40B4-BE49-F238E27FC236}">
                <a16:creationId xmlns:a16="http://schemas.microsoft.com/office/drawing/2014/main" id="{23542E29-53F1-4543-B2CA-81D7EA393BB2}"/>
              </a:ext>
            </a:extLst>
          </p:cNvPr>
          <p:cNvSpPr/>
          <p:nvPr userDrawn="1"/>
        </p:nvSpPr>
        <p:spPr>
          <a:xfrm>
            <a:off x="0" y="0"/>
            <a:ext cx="12192000" cy="6864609"/>
          </a:xfrm>
          <a:prstGeom prst="frame">
            <a:avLst>
              <a:gd name="adj1" fmla="val 5355"/>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pour une image  6">
            <a:extLst>
              <a:ext uri="{FF2B5EF4-FFF2-40B4-BE49-F238E27FC236}">
                <a16:creationId xmlns:a16="http://schemas.microsoft.com/office/drawing/2014/main" id="{6BA835AC-B150-4005-A3E9-86D7215C8F02}"/>
              </a:ext>
            </a:extLst>
          </p:cNvPr>
          <p:cNvSpPr>
            <a:spLocks noGrp="1"/>
          </p:cNvSpPr>
          <p:nvPr>
            <p:ph type="pic" sz="quarter" idx="12"/>
          </p:nvPr>
        </p:nvSpPr>
        <p:spPr>
          <a:xfrm>
            <a:off x="580335" y="491710"/>
            <a:ext cx="2644235" cy="2698731"/>
          </a:xfrm>
          <a:prstGeom prst="rect">
            <a:avLst/>
          </a:prstGeom>
        </p:spPr>
        <p:txBody>
          <a:bodyPr/>
          <a:lstStyle/>
          <a:p>
            <a:endParaRPr lang="fr-FR"/>
          </a:p>
        </p:txBody>
      </p:sp>
      <p:sp>
        <p:nvSpPr>
          <p:cNvPr id="10" name="Espace réservé pour une image  6">
            <a:extLst>
              <a:ext uri="{FF2B5EF4-FFF2-40B4-BE49-F238E27FC236}">
                <a16:creationId xmlns:a16="http://schemas.microsoft.com/office/drawing/2014/main" id="{A046FCA9-C44B-489F-8592-971ACF927A5D}"/>
              </a:ext>
            </a:extLst>
          </p:cNvPr>
          <p:cNvSpPr>
            <a:spLocks noGrp="1"/>
          </p:cNvSpPr>
          <p:nvPr>
            <p:ph type="pic" sz="quarter" idx="13"/>
          </p:nvPr>
        </p:nvSpPr>
        <p:spPr>
          <a:xfrm>
            <a:off x="580334" y="3253960"/>
            <a:ext cx="3353850" cy="3086833"/>
          </a:xfrm>
          <a:prstGeom prst="rect">
            <a:avLst/>
          </a:prstGeom>
        </p:spPr>
        <p:txBody>
          <a:bodyPr/>
          <a:lstStyle/>
          <a:p>
            <a:endParaRPr lang="fr-FR"/>
          </a:p>
        </p:txBody>
      </p:sp>
      <p:sp>
        <p:nvSpPr>
          <p:cNvPr id="11" name="Espace réservé pour une image  6">
            <a:extLst>
              <a:ext uri="{FF2B5EF4-FFF2-40B4-BE49-F238E27FC236}">
                <a16:creationId xmlns:a16="http://schemas.microsoft.com/office/drawing/2014/main" id="{A68F1019-ED4F-428A-9DD9-AC51ACA6DF34}"/>
              </a:ext>
            </a:extLst>
          </p:cNvPr>
          <p:cNvSpPr>
            <a:spLocks noGrp="1"/>
          </p:cNvSpPr>
          <p:nvPr>
            <p:ph type="pic" sz="quarter" idx="14"/>
          </p:nvPr>
        </p:nvSpPr>
        <p:spPr>
          <a:xfrm>
            <a:off x="3281363" y="468049"/>
            <a:ext cx="4950308" cy="2722392"/>
          </a:xfrm>
          <a:prstGeom prst="rect">
            <a:avLst/>
          </a:prstGeom>
        </p:spPr>
        <p:txBody>
          <a:bodyPr/>
          <a:lstStyle/>
          <a:p>
            <a:endParaRPr lang="fr-FR"/>
          </a:p>
        </p:txBody>
      </p:sp>
      <p:sp>
        <p:nvSpPr>
          <p:cNvPr id="12" name="Espace réservé pour une image  6">
            <a:extLst>
              <a:ext uri="{FF2B5EF4-FFF2-40B4-BE49-F238E27FC236}">
                <a16:creationId xmlns:a16="http://schemas.microsoft.com/office/drawing/2014/main" id="{C61C248E-4858-45A3-B536-FE0DF9A44169}"/>
              </a:ext>
            </a:extLst>
          </p:cNvPr>
          <p:cNvSpPr>
            <a:spLocks noGrp="1"/>
          </p:cNvSpPr>
          <p:nvPr>
            <p:ph type="pic" sz="quarter" idx="15"/>
          </p:nvPr>
        </p:nvSpPr>
        <p:spPr>
          <a:xfrm>
            <a:off x="8309942" y="468049"/>
            <a:ext cx="3301722" cy="5872743"/>
          </a:xfrm>
          <a:prstGeom prst="rect">
            <a:avLst/>
          </a:prstGeom>
        </p:spPr>
        <p:txBody>
          <a:bodyPr/>
          <a:lstStyle/>
          <a:p>
            <a:endParaRPr lang="fr-FR"/>
          </a:p>
        </p:txBody>
      </p:sp>
      <p:sp>
        <p:nvSpPr>
          <p:cNvPr id="13" name="Espace réservé pour une image  6">
            <a:extLst>
              <a:ext uri="{FF2B5EF4-FFF2-40B4-BE49-F238E27FC236}">
                <a16:creationId xmlns:a16="http://schemas.microsoft.com/office/drawing/2014/main" id="{010E13EF-F711-4692-8A17-97059B2A2825}"/>
              </a:ext>
            </a:extLst>
          </p:cNvPr>
          <p:cNvSpPr>
            <a:spLocks noGrp="1"/>
          </p:cNvSpPr>
          <p:nvPr>
            <p:ph type="pic" sz="quarter" idx="16"/>
          </p:nvPr>
        </p:nvSpPr>
        <p:spPr>
          <a:xfrm>
            <a:off x="3981808" y="3253960"/>
            <a:ext cx="4271342" cy="3086833"/>
          </a:xfrm>
          <a:prstGeom prst="rect">
            <a:avLst/>
          </a:prstGeom>
        </p:spPr>
        <p:txBody>
          <a:bodyPr/>
          <a:lstStyle/>
          <a:p>
            <a:endParaRPr lang="fr-FR"/>
          </a:p>
        </p:txBody>
      </p:sp>
    </p:spTree>
    <p:extLst>
      <p:ext uri="{BB962C8B-B14F-4D97-AF65-F5344CB8AC3E}">
        <p14:creationId xmlns:p14="http://schemas.microsoft.com/office/powerpoint/2010/main" val="34066284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9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CAC291-E8E9-1C4D-5293-B5E77252E01B}"/>
              </a:ext>
            </a:extLst>
          </p:cNvPr>
          <p:cNvSpPr/>
          <p:nvPr userDrawn="1"/>
        </p:nvSpPr>
        <p:spPr>
          <a:xfrm>
            <a:off x="387927" y="377268"/>
            <a:ext cx="11416146" cy="6103463"/>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1302542" y="2978774"/>
            <a:ext cx="9586913" cy="821294"/>
          </a:xfrm>
          <a:prstGeom prst="rect">
            <a:avLst/>
          </a:prstGeom>
        </p:spPr>
        <p:txBody>
          <a:bodyPr/>
          <a:lstStyle>
            <a:lvl1pPr algn="ctr">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texte 5">
            <a:extLst>
              <a:ext uri="{FF2B5EF4-FFF2-40B4-BE49-F238E27FC236}">
                <a16:creationId xmlns:a16="http://schemas.microsoft.com/office/drawing/2014/main" id="{D350C73C-829B-B2ED-0255-E58566DEA19E}"/>
              </a:ext>
            </a:extLst>
          </p:cNvPr>
          <p:cNvSpPr>
            <a:spLocks noGrp="1"/>
          </p:cNvSpPr>
          <p:nvPr>
            <p:ph type="body" sz="quarter" idx="12" hasCustomPrompt="1"/>
          </p:nvPr>
        </p:nvSpPr>
        <p:spPr>
          <a:xfrm>
            <a:off x="3810345" y="1638300"/>
            <a:ext cx="4571311" cy="828675"/>
          </a:xfrm>
          <a:prstGeom prst="rect">
            <a:avLst/>
          </a:prstGeom>
        </p:spPr>
        <p:txBody>
          <a:bodyPr anchor="ctr"/>
          <a:lstStyle>
            <a:lvl1pPr marL="0" indent="0" algn="ctr">
              <a:buNone/>
              <a:defRPr spc="300">
                <a:solidFill>
                  <a:schemeClr val="bg1"/>
                </a:solidFill>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40850591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6FF1ED-87D8-2FF6-A4FC-B74DE251FAD8}"/>
              </a:ext>
            </a:extLst>
          </p:cNvPr>
          <p:cNvSpPr/>
          <p:nvPr userDrawn="1"/>
        </p:nvSpPr>
        <p:spPr>
          <a:xfrm>
            <a:off x="387927" y="377268"/>
            <a:ext cx="11416146" cy="6103463"/>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9138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6" name="Cadre 5">
            <a:extLst>
              <a:ext uri="{FF2B5EF4-FFF2-40B4-BE49-F238E27FC236}">
                <a16:creationId xmlns:a16="http://schemas.microsoft.com/office/drawing/2014/main" id="{0D7858F3-2594-FC61-ABF8-6BCC6F0E0F4D}"/>
              </a:ext>
            </a:extLst>
          </p:cNvPr>
          <p:cNvSpPr/>
          <p:nvPr userDrawn="1"/>
        </p:nvSpPr>
        <p:spPr>
          <a:xfrm>
            <a:off x="0" y="0"/>
            <a:ext cx="12192000" cy="6864609"/>
          </a:xfrm>
          <a:prstGeom prst="frame">
            <a:avLst>
              <a:gd name="adj1" fmla="val 5355"/>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2755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8_Disposition personnalisée">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90DD2F1A-0876-C5A1-E7AF-FEE58C4472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5568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1_Disposition personnalisée">
    <p:bg>
      <p:bgPr>
        <a:solidFill>
          <a:schemeClr val="bg1"/>
        </a:solidFill>
        <a:effectLst/>
      </p:bgPr>
    </p:bg>
    <p:spTree>
      <p:nvGrpSpPr>
        <p:cNvPr id="1" name=""/>
        <p:cNvGrpSpPr/>
        <p:nvPr/>
      </p:nvGrpSpPr>
      <p:grpSpPr>
        <a:xfrm>
          <a:off x="0" y="0"/>
          <a:ext cx="0" cy="0"/>
          <a:chOff x="0" y="0"/>
          <a:chExt cx="0" cy="0"/>
        </a:xfrm>
      </p:grpSpPr>
      <p:pic>
        <p:nvPicPr>
          <p:cNvPr id="58" name="Image 57">
            <a:extLst>
              <a:ext uri="{FF2B5EF4-FFF2-40B4-BE49-F238E27FC236}">
                <a16:creationId xmlns:a16="http://schemas.microsoft.com/office/drawing/2014/main" id="{0F387641-2BC6-BB13-111F-0C1D42907975}"/>
              </a:ext>
            </a:extLst>
          </p:cNvPr>
          <p:cNvPicPr>
            <a:picLocks noChangeAspect="1"/>
          </p:cNvPicPr>
          <p:nvPr userDrawn="1"/>
        </p:nvPicPr>
        <p:blipFill rotWithShape="1">
          <a:blip r:embed="rId2">
            <a:alphaModFix amt="5000"/>
          </a:blip>
          <a:srcRect b="23764"/>
          <a:stretch/>
        </p:blipFill>
        <p:spPr>
          <a:xfrm>
            <a:off x="2040702" y="697550"/>
            <a:ext cx="7740066" cy="5900666"/>
          </a:xfrm>
          <a:prstGeom prst="rect">
            <a:avLst/>
          </a:prstGeom>
        </p:spPr>
      </p:pic>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6" name="Espace réservé pour une image  5">
            <a:extLst>
              <a:ext uri="{FF2B5EF4-FFF2-40B4-BE49-F238E27FC236}">
                <a16:creationId xmlns:a16="http://schemas.microsoft.com/office/drawing/2014/main" id="{526DAB8E-BCB6-8414-30A0-5827C53FB9EA}"/>
              </a:ext>
            </a:extLst>
          </p:cNvPr>
          <p:cNvSpPr>
            <a:spLocks noGrp="1"/>
          </p:cNvSpPr>
          <p:nvPr>
            <p:ph type="pic" sz="quarter" idx="10" hasCustomPrompt="1"/>
          </p:nvPr>
        </p:nvSpPr>
        <p:spPr>
          <a:xfrm>
            <a:off x="4712824" y="2462556"/>
            <a:ext cx="2525712" cy="1904155"/>
          </a:xfrm>
          <a:prstGeom prst="rect">
            <a:avLst/>
          </a:prstGeom>
        </p:spPr>
        <p:txBody>
          <a:bodyPr/>
          <a:lstStyle>
            <a:lvl1pPr>
              <a:defRPr>
                <a:latin typeface="Arial" panose="020B0604020202020204" pitchFamily="34" charset="0"/>
                <a:cs typeface="Arial" panose="020B0604020202020204" pitchFamily="34" charset="0"/>
              </a:defRPr>
            </a:lvl1pPr>
          </a:lstStyle>
          <a:p>
            <a:r>
              <a:rPr lang="fr-FR"/>
              <a:t>Photo du pilote projet</a:t>
            </a:r>
          </a:p>
        </p:txBody>
      </p:sp>
      <p:sp>
        <p:nvSpPr>
          <p:cNvPr id="19" name="Espace réservé du texte 18">
            <a:extLst>
              <a:ext uri="{FF2B5EF4-FFF2-40B4-BE49-F238E27FC236}">
                <a16:creationId xmlns:a16="http://schemas.microsoft.com/office/drawing/2014/main" id="{A3F0A5EE-A63C-D574-12AF-29B0DB6B4BBD}"/>
              </a:ext>
            </a:extLst>
          </p:cNvPr>
          <p:cNvSpPr>
            <a:spLocks noGrp="1"/>
          </p:cNvSpPr>
          <p:nvPr>
            <p:ph type="body" sz="quarter" idx="11" hasCustomPrompt="1"/>
          </p:nvPr>
        </p:nvSpPr>
        <p:spPr>
          <a:xfrm>
            <a:off x="4712824" y="4438729"/>
            <a:ext cx="2525712" cy="314325"/>
          </a:xfrm>
          <a:prstGeom prst="rect">
            <a:avLst/>
          </a:prstGeom>
        </p:spPr>
        <p:txBody>
          <a:bodyPr/>
          <a:lstStyle>
            <a:lvl1pPr marL="0" indent="0" algn="ctr">
              <a:buNone/>
              <a:defRPr sz="18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20" name="Espace réservé du texte 18">
            <a:extLst>
              <a:ext uri="{FF2B5EF4-FFF2-40B4-BE49-F238E27FC236}">
                <a16:creationId xmlns:a16="http://schemas.microsoft.com/office/drawing/2014/main" id="{73DC3DBD-629D-404E-8D1B-4A899735FF38}"/>
              </a:ext>
            </a:extLst>
          </p:cNvPr>
          <p:cNvSpPr>
            <a:spLocks noGrp="1"/>
          </p:cNvSpPr>
          <p:nvPr>
            <p:ph type="body" sz="quarter" idx="12" hasCustomPrompt="1"/>
          </p:nvPr>
        </p:nvSpPr>
        <p:spPr>
          <a:xfrm>
            <a:off x="4704072" y="4800848"/>
            <a:ext cx="2525712"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21" name="Connecteur droit 20">
            <a:extLst>
              <a:ext uri="{FF2B5EF4-FFF2-40B4-BE49-F238E27FC236}">
                <a16:creationId xmlns:a16="http://schemas.microsoft.com/office/drawing/2014/main" id="{A33FBAE9-5CC4-6CFB-242A-C33629C5995D}"/>
              </a:ext>
            </a:extLst>
          </p:cNvPr>
          <p:cNvCxnSpPr>
            <a:cxnSpLocks/>
          </p:cNvCxnSpPr>
          <p:nvPr userDrawn="1"/>
        </p:nvCxnSpPr>
        <p:spPr>
          <a:xfrm>
            <a:off x="4213733" y="1523619"/>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space réservé pour une image  5">
            <a:extLst>
              <a:ext uri="{FF2B5EF4-FFF2-40B4-BE49-F238E27FC236}">
                <a16:creationId xmlns:a16="http://schemas.microsoft.com/office/drawing/2014/main" id="{9C0F032A-BBDD-67AC-961C-0D337F561F15}"/>
              </a:ext>
            </a:extLst>
          </p:cNvPr>
          <p:cNvSpPr>
            <a:spLocks noGrp="1"/>
          </p:cNvSpPr>
          <p:nvPr>
            <p:ph type="pic" sz="quarter" idx="22" hasCustomPrompt="1"/>
          </p:nvPr>
        </p:nvSpPr>
        <p:spPr>
          <a:xfrm>
            <a:off x="1118316" y="182005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7" name="Espace réservé pour une image  5">
            <a:extLst>
              <a:ext uri="{FF2B5EF4-FFF2-40B4-BE49-F238E27FC236}">
                <a16:creationId xmlns:a16="http://schemas.microsoft.com/office/drawing/2014/main" id="{8A1CD7D0-7B28-2182-A0E1-1D046DD48951}"/>
              </a:ext>
            </a:extLst>
          </p:cNvPr>
          <p:cNvSpPr>
            <a:spLocks noGrp="1"/>
          </p:cNvSpPr>
          <p:nvPr>
            <p:ph type="pic" sz="quarter" idx="25" hasCustomPrompt="1"/>
          </p:nvPr>
        </p:nvSpPr>
        <p:spPr>
          <a:xfrm>
            <a:off x="2698405" y="1832035"/>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9" name="Espace réservé du texte 18">
            <a:extLst>
              <a:ext uri="{FF2B5EF4-FFF2-40B4-BE49-F238E27FC236}">
                <a16:creationId xmlns:a16="http://schemas.microsoft.com/office/drawing/2014/main" id="{9357FB73-7F0B-097E-8374-7BA631D7720D}"/>
              </a:ext>
            </a:extLst>
          </p:cNvPr>
          <p:cNvSpPr>
            <a:spLocks noGrp="1"/>
          </p:cNvSpPr>
          <p:nvPr>
            <p:ph type="body" sz="quarter" idx="26" hasCustomPrompt="1"/>
          </p:nvPr>
        </p:nvSpPr>
        <p:spPr>
          <a:xfrm>
            <a:off x="1127068" y="3054388"/>
            <a:ext cx="1382976"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30" name="Espace réservé du texte 18">
            <a:extLst>
              <a:ext uri="{FF2B5EF4-FFF2-40B4-BE49-F238E27FC236}">
                <a16:creationId xmlns:a16="http://schemas.microsoft.com/office/drawing/2014/main" id="{39020CE9-1E77-BE68-A54C-E389263112BA}"/>
              </a:ext>
            </a:extLst>
          </p:cNvPr>
          <p:cNvSpPr>
            <a:spLocks noGrp="1"/>
          </p:cNvSpPr>
          <p:nvPr>
            <p:ph type="body" sz="quarter" idx="27" hasCustomPrompt="1"/>
          </p:nvPr>
        </p:nvSpPr>
        <p:spPr>
          <a:xfrm>
            <a:off x="1118316" y="3416507"/>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2" name="Espace réservé du texte 11">
            <a:extLst>
              <a:ext uri="{FF2B5EF4-FFF2-40B4-BE49-F238E27FC236}">
                <a16:creationId xmlns:a16="http://schemas.microsoft.com/office/drawing/2014/main" id="{BA70A39B-329F-E17A-E1BD-5F2707FFA4B9}"/>
              </a:ext>
            </a:extLst>
          </p:cNvPr>
          <p:cNvSpPr>
            <a:spLocks noGrp="1"/>
          </p:cNvSpPr>
          <p:nvPr>
            <p:ph type="body" sz="quarter" idx="21" hasCustomPrompt="1"/>
          </p:nvPr>
        </p:nvSpPr>
        <p:spPr>
          <a:xfrm>
            <a:off x="1215184" y="1494721"/>
            <a:ext cx="2912817" cy="351380"/>
          </a:xfrm>
          <a:prstGeom prst="rect">
            <a:avLst/>
          </a:prstGeom>
          <a:solidFill>
            <a:srgbClr val="D10118"/>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31" name="Espace réservé du texte 18">
            <a:extLst>
              <a:ext uri="{FF2B5EF4-FFF2-40B4-BE49-F238E27FC236}">
                <a16:creationId xmlns:a16="http://schemas.microsoft.com/office/drawing/2014/main" id="{34B4AD81-E9D0-4DC3-78A5-DCDB873B3570}"/>
              </a:ext>
            </a:extLst>
          </p:cNvPr>
          <p:cNvSpPr>
            <a:spLocks noGrp="1"/>
          </p:cNvSpPr>
          <p:nvPr>
            <p:ph type="body" sz="quarter" idx="28" hasCustomPrompt="1"/>
          </p:nvPr>
        </p:nvSpPr>
        <p:spPr>
          <a:xfrm>
            <a:off x="2679786" y="3060215"/>
            <a:ext cx="1401599"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32" name="Espace réservé du texte 18">
            <a:extLst>
              <a:ext uri="{FF2B5EF4-FFF2-40B4-BE49-F238E27FC236}">
                <a16:creationId xmlns:a16="http://schemas.microsoft.com/office/drawing/2014/main" id="{97215F7B-5148-A9A1-BCB9-722C9F46ED1D}"/>
              </a:ext>
            </a:extLst>
          </p:cNvPr>
          <p:cNvSpPr>
            <a:spLocks noGrp="1"/>
          </p:cNvSpPr>
          <p:nvPr>
            <p:ph type="body" sz="quarter" idx="29" hasCustomPrompt="1"/>
          </p:nvPr>
        </p:nvSpPr>
        <p:spPr>
          <a:xfrm>
            <a:off x="2671034" y="3422334"/>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34" name="Connecteur droit 33">
            <a:extLst>
              <a:ext uri="{FF2B5EF4-FFF2-40B4-BE49-F238E27FC236}">
                <a16:creationId xmlns:a16="http://schemas.microsoft.com/office/drawing/2014/main" id="{95272D42-3D45-DEEA-5A26-60FDAF683A54}"/>
              </a:ext>
            </a:extLst>
          </p:cNvPr>
          <p:cNvCxnSpPr>
            <a:cxnSpLocks/>
          </p:cNvCxnSpPr>
          <p:nvPr userDrawn="1"/>
        </p:nvCxnSpPr>
        <p:spPr>
          <a:xfrm>
            <a:off x="4209710" y="4061732"/>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Espace réservé pour une image  5">
            <a:extLst>
              <a:ext uri="{FF2B5EF4-FFF2-40B4-BE49-F238E27FC236}">
                <a16:creationId xmlns:a16="http://schemas.microsoft.com/office/drawing/2014/main" id="{52225EDE-1E6D-EE3F-A495-F88D76BE6387}"/>
              </a:ext>
            </a:extLst>
          </p:cNvPr>
          <p:cNvSpPr>
            <a:spLocks noGrp="1"/>
          </p:cNvSpPr>
          <p:nvPr>
            <p:ph type="pic" sz="quarter" idx="30" hasCustomPrompt="1"/>
          </p:nvPr>
        </p:nvSpPr>
        <p:spPr>
          <a:xfrm>
            <a:off x="1114293"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6" name="Espace réservé pour une image  5">
            <a:extLst>
              <a:ext uri="{FF2B5EF4-FFF2-40B4-BE49-F238E27FC236}">
                <a16:creationId xmlns:a16="http://schemas.microsoft.com/office/drawing/2014/main" id="{0395EAA1-B0A5-DFBB-6954-5C8674E8F7F3}"/>
              </a:ext>
            </a:extLst>
          </p:cNvPr>
          <p:cNvSpPr>
            <a:spLocks noGrp="1"/>
          </p:cNvSpPr>
          <p:nvPr>
            <p:ph type="pic" sz="quarter" idx="31" hasCustomPrompt="1"/>
          </p:nvPr>
        </p:nvSpPr>
        <p:spPr>
          <a:xfrm>
            <a:off x="2694382"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7" name="Espace réservé du texte 18">
            <a:extLst>
              <a:ext uri="{FF2B5EF4-FFF2-40B4-BE49-F238E27FC236}">
                <a16:creationId xmlns:a16="http://schemas.microsoft.com/office/drawing/2014/main" id="{25B52CED-2FD9-43BC-7DCB-24C6FB180F21}"/>
              </a:ext>
            </a:extLst>
          </p:cNvPr>
          <p:cNvSpPr>
            <a:spLocks noGrp="1"/>
          </p:cNvSpPr>
          <p:nvPr>
            <p:ph type="body" sz="quarter" idx="32" hasCustomPrompt="1"/>
          </p:nvPr>
        </p:nvSpPr>
        <p:spPr>
          <a:xfrm>
            <a:off x="1123045" y="5592501"/>
            <a:ext cx="1382976"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38" name="Espace réservé du texte 18">
            <a:extLst>
              <a:ext uri="{FF2B5EF4-FFF2-40B4-BE49-F238E27FC236}">
                <a16:creationId xmlns:a16="http://schemas.microsoft.com/office/drawing/2014/main" id="{0887FC7F-7894-2CCD-58C7-1C35F17E1AAC}"/>
              </a:ext>
            </a:extLst>
          </p:cNvPr>
          <p:cNvSpPr>
            <a:spLocks noGrp="1"/>
          </p:cNvSpPr>
          <p:nvPr>
            <p:ph type="body" sz="quarter" idx="33" hasCustomPrompt="1"/>
          </p:nvPr>
        </p:nvSpPr>
        <p:spPr>
          <a:xfrm>
            <a:off x="1114293"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39" name="Espace réservé du texte 11">
            <a:extLst>
              <a:ext uri="{FF2B5EF4-FFF2-40B4-BE49-F238E27FC236}">
                <a16:creationId xmlns:a16="http://schemas.microsoft.com/office/drawing/2014/main" id="{F5D1B5C7-115C-09FE-0A45-5E6612FC5EDF}"/>
              </a:ext>
            </a:extLst>
          </p:cNvPr>
          <p:cNvSpPr>
            <a:spLocks noGrp="1"/>
          </p:cNvSpPr>
          <p:nvPr>
            <p:ph type="body" sz="quarter" idx="34" hasCustomPrompt="1"/>
          </p:nvPr>
        </p:nvSpPr>
        <p:spPr>
          <a:xfrm>
            <a:off x="1211161" y="4032834"/>
            <a:ext cx="2912817" cy="351380"/>
          </a:xfrm>
          <a:prstGeom prst="rect">
            <a:avLst/>
          </a:prstGeom>
          <a:solidFill>
            <a:srgbClr val="D10118"/>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0" name="Espace réservé du texte 18">
            <a:extLst>
              <a:ext uri="{FF2B5EF4-FFF2-40B4-BE49-F238E27FC236}">
                <a16:creationId xmlns:a16="http://schemas.microsoft.com/office/drawing/2014/main" id="{7A66C4FD-1D27-889C-B4C7-3901FF1B8740}"/>
              </a:ext>
            </a:extLst>
          </p:cNvPr>
          <p:cNvSpPr>
            <a:spLocks noGrp="1"/>
          </p:cNvSpPr>
          <p:nvPr>
            <p:ph type="body" sz="quarter" idx="35" hasCustomPrompt="1"/>
          </p:nvPr>
        </p:nvSpPr>
        <p:spPr>
          <a:xfrm>
            <a:off x="2675763" y="5598328"/>
            <a:ext cx="1401599"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41" name="Espace réservé du texte 18">
            <a:extLst>
              <a:ext uri="{FF2B5EF4-FFF2-40B4-BE49-F238E27FC236}">
                <a16:creationId xmlns:a16="http://schemas.microsoft.com/office/drawing/2014/main" id="{25461C73-A6F5-AA42-F3FD-468313A04B92}"/>
              </a:ext>
            </a:extLst>
          </p:cNvPr>
          <p:cNvSpPr>
            <a:spLocks noGrp="1"/>
          </p:cNvSpPr>
          <p:nvPr>
            <p:ph type="body" sz="quarter" idx="36" hasCustomPrompt="1"/>
          </p:nvPr>
        </p:nvSpPr>
        <p:spPr>
          <a:xfrm>
            <a:off x="2667011"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42" name="Connecteur droit 41">
            <a:extLst>
              <a:ext uri="{FF2B5EF4-FFF2-40B4-BE49-F238E27FC236}">
                <a16:creationId xmlns:a16="http://schemas.microsoft.com/office/drawing/2014/main" id="{1411C290-2856-FEE9-3F56-16BEEA1B709D}"/>
              </a:ext>
            </a:extLst>
          </p:cNvPr>
          <p:cNvCxnSpPr>
            <a:cxnSpLocks/>
          </p:cNvCxnSpPr>
          <p:nvPr userDrawn="1"/>
        </p:nvCxnSpPr>
        <p:spPr>
          <a:xfrm>
            <a:off x="7659561" y="1532507"/>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Espace réservé pour une image  5">
            <a:extLst>
              <a:ext uri="{FF2B5EF4-FFF2-40B4-BE49-F238E27FC236}">
                <a16:creationId xmlns:a16="http://schemas.microsoft.com/office/drawing/2014/main" id="{9430F00D-F727-A998-D584-6170263DBDFE}"/>
              </a:ext>
            </a:extLst>
          </p:cNvPr>
          <p:cNvSpPr>
            <a:spLocks noGrp="1"/>
          </p:cNvSpPr>
          <p:nvPr>
            <p:ph type="pic" sz="quarter" idx="37" hasCustomPrompt="1"/>
          </p:nvPr>
        </p:nvSpPr>
        <p:spPr>
          <a:xfrm>
            <a:off x="7800639" y="1857844"/>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4" name="Espace réservé pour une image  5">
            <a:extLst>
              <a:ext uri="{FF2B5EF4-FFF2-40B4-BE49-F238E27FC236}">
                <a16:creationId xmlns:a16="http://schemas.microsoft.com/office/drawing/2014/main" id="{45BDF8BC-7DE9-1197-A35F-E5D691F30F77}"/>
              </a:ext>
            </a:extLst>
          </p:cNvPr>
          <p:cNvSpPr>
            <a:spLocks noGrp="1"/>
          </p:cNvSpPr>
          <p:nvPr>
            <p:ph type="pic" sz="quarter" idx="38" hasCustomPrompt="1"/>
          </p:nvPr>
        </p:nvSpPr>
        <p:spPr>
          <a:xfrm>
            <a:off x="9380728" y="186982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5" name="Espace réservé du texte 18">
            <a:extLst>
              <a:ext uri="{FF2B5EF4-FFF2-40B4-BE49-F238E27FC236}">
                <a16:creationId xmlns:a16="http://schemas.microsoft.com/office/drawing/2014/main" id="{E8E1E977-9281-149B-AD43-0EC0D6213061}"/>
              </a:ext>
            </a:extLst>
          </p:cNvPr>
          <p:cNvSpPr>
            <a:spLocks noGrp="1"/>
          </p:cNvSpPr>
          <p:nvPr>
            <p:ph type="body" sz="quarter" idx="39" hasCustomPrompt="1"/>
          </p:nvPr>
        </p:nvSpPr>
        <p:spPr>
          <a:xfrm>
            <a:off x="7809391" y="3092174"/>
            <a:ext cx="1382976"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46" name="Espace réservé du texte 18">
            <a:extLst>
              <a:ext uri="{FF2B5EF4-FFF2-40B4-BE49-F238E27FC236}">
                <a16:creationId xmlns:a16="http://schemas.microsoft.com/office/drawing/2014/main" id="{64D879A1-D5B4-0D9F-02D0-CFC67D35A12B}"/>
              </a:ext>
            </a:extLst>
          </p:cNvPr>
          <p:cNvSpPr>
            <a:spLocks noGrp="1"/>
          </p:cNvSpPr>
          <p:nvPr>
            <p:ph type="body" sz="quarter" idx="40" hasCustomPrompt="1"/>
          </p:nvPr>
        </p:nvSpPr>
        <p:spPr>
          <a:xfrm>
            <a:off x="7800639" y="3454293"/>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47" name="Espace réservé du texte 11">
            <a:extLst>
              <a:ext uri="{FF2B5EF4-FFF2-40B4-BE49-F238E27FC236}">
                <a16:creationId xmlns:a16="http://schemas.microsoft.com/office/drawing/2014/main" id="{A6081C03-9E66-A4AE-1D29-7D43672209B3}"/>
              </a:ext>
            </a:extLst>
          </p:cNvPr>
          <p:cNvSpPr>
            <a:spLocks noGrp="1"/>
          </p:cNvSpPr>
          <p:nvPr>
            <p:ph type="body" sz="quarter" idx="41" hasCustomPrompt="1"/>
          </p:nvPr>
        </p:nvSpPr>
        <p:spPr>
          <a:xfrm>
            <a:off x="7758954" y="1546396"/>
            <a:ext cx="2912817" cy="351380"/>
          </a:xfrm>
          <a:prstGeom prst="rect">
            <a:avLst/>
          </a:prstGeom>
          <a:solidFill>
            <a:srgbClr val="D10118"/>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8" name="Espace réservé du texte 18">
            <a:extLst>
              <a:ext uri="{FF2B5EF4-FFF2-40B4-BE49-F238E27FC236}">
                <a16:creationId xmlns:a16="http://schemas.microsoft.com/office/drawing/2014/main" id="{D10870DC-B97F-875E-182B-9E9E0DC2409A}"/>
              </a:ext>
            </a:extLst>
          </p:cNvPr>
          <p:cNvSpPr>
            <a:spLocks noGrp="1"/>
          </p:cNvSpPr>
          <p:nvPr>
            <p:ph type="body" sz="quarter" idx="42" hasCustomPrompt="1"/>
          </p:nvPr>
        </p:nvSpPr>
        <p:spPr>
          <a:xfrm>
            <a:off x="9362109" y="3098001"/>
            <a:ext cx="1401599"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49" name="Espace réservé du texte 18">
            <a:extLst>
              <a:ext uri="{FF2B5EF4-FFF2-40B4-BE49-F238E27FC236}">
                <a16:creationId xmlns:a16="http://schemas.microsoft.com/office/drawing/2014/main" id="{C982FFD5-86DF-3A0E-7590-7D04FA7CF5D2}"/>
              </a:ext>
            </a:extLst>
          </p:cNvPr>
          <p:cNvSpPr>
            <a:spLocks noGrp="1"/>
          </p:cNvSpPr>
          <p:nvPr>
            <p:ph type="body" sz="quarter" idx="43" hasCustomPrompt="1"/>
          </p:nvPr>
        </p:nvSpPr>
        <p:spPr>
          <a:xfrm>
            <a:off x="9353357" y="3460120"/>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50" name="Connecteur droit 49">
            <a:extLst>
              <a:ext uri="{FF2B5EF4-FFF2-40B4-BE49-F238E27FC236}">
                <a16:creationId xmlns:a16="http://schemas.microsoft.com/office/drawing/2014/main" id="{795AE3E9-C1E0-10D5-94A5-5547BA40B399}"/>
              </a:ext>
            </a:extLst>
          </p:cNvPr>
          <p:cNvCxnSpPr>
            <a:cxnSpLocks/>
          </p:cNvCxnSpPr>
          <p:nvPr userDrawn="1"/>
        </p:nvCxnSpPr>
        <p:spPr>
          <a:xfrm>
            <a:off x="7659561" y="4032834"/>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Espace réservé pour une image  5">
            <a:extLst>
              <a:ext uri="{FF2B5EF4-FFF2-40B4-BE49-F238E27FC236}">
                <a16:creationId xmlns:a16="http://schemas.microsoft.com/office/drawing/2014/main" id="{DBA35324-6CC7-33CF-34E9-755A3FB29C0A}"/>
              </a:ext>
            </a:extLst>
          </p:cNvPr>
          <p:cNvSpPr>
            <a:spLocks noGrp="1"/>
          </p:cNvSpPr>
          <p:nvPr>
            <p:ph type="pic" sz="quarter" idx="44" hasCustomPrompt="1"/>
          </p:nvPr>
        </p:nvSpPr>
        <p:spPr>
          <a:xfrm>
            <a:off x="7800639"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2" name="Espace réservé pour une image  5">
            <a:extLst>
              <a:ext uri="{FF2B5EF4-FFF2-40B4-BE49-F238E27FC236}">
                <a16:creationId xmlns:a16="http://schemas.microsoft.com/office/drawing/2014/main" id="{7E1C73B2-C5BD-5B37-386F-644E921D8D9B}"/>
              </a:ext>
            </a:extLst>
          </p:cNvPr>
          <p:cNvSpPr>
            <a:spLocks noGrp="1"/>
          </p:cNvSpPr>
          <p:nvPr>
            <p:ph type="pic" sz="quarter" idx="45" hasCustomPrompt="1"/>
          </p:nvPr>
        </p:nvSpPr>
        <p:spPr>
          <a:xfrm>
            <a:off x="9380728"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3" name="Espace réservé du texte 18">
            <a:extLst>
              <a:ext uri="{FF2B5EF4-FFF2-40B4-BE49-F238E27FC236}">
                <a16:creationId xmlns:a16="http://schemas.microsoft.com/office/drawing/2014/main" id="{5841D207-AAB6-9FED-6AFB-10E921A6DD1B}"/>
              </a:ext>
            </a:extLst>
          </p:cNvPr>
          <p:cNvSpPr>
            <a:spLocks noGrp="1"/>
          </p:cNvSpPr>
          <p:nvPr>
            <p:ph type="body" sz="quarter" idx="46" hasCustomPrompt="1"/>
          </p:nvPr>
        </p:nvSpPr>
        <p:spPr>
          <a:xfrm>
            <a:off x="7809391" y="5592501"/>
            <a:ext cx="1382976"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54" name="Espace réservé du texte 18">
            <a:extLst>
              <a:ext uri="{FF2B5EF4-FFF2-40B4-BE49-F238E27FC236}">
                <a16:creationId xmlns:a16="http://schemas.microsoft.com/office/drawing/2014/main" id="{1E5041E0-A617-5FE3-10C3-6F4E7A3D2531}"/>
              </a:ext>
            </a:extLst>
          </p:cNvPr>
          <p:cNvSpPr>
            <a:spLocks noGrp="1"/>
          </p:cNvSpPr>
          <p:nvPr>
            <p:ph type="body" sz="quarter" idx="47" hasCustomPrompt="1"/>
          </p:nvPr>
        </p:nvSpPr>
        <p:spPr>
          <a:xfrm>
            <a:off x="7800639"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55" name="Espace réservé du texte 11">
            <a:extLst>
              <a:ext uri="{FF2B5EF4-FFF2-40B4-BE49-F238E27FC236}">
                <a16:creationId xmlns:a16="http://schemas.microsoft.com/office/drawing/2014/main" id="{AA29BBB2-A7DA-6832-6D33-3D4DFB8C428B}"/>
              </a:ext>
            </a:extLst>
          </p:cNvPr>
          <p:cNvSpPr>
            <a:spLocks noGrp="1"/>
          </p:cNvSpPr>
          <p:nvPr>
            <p:ph type="body" sz="quarter" idx="48" hasCustomPrompt="1"/>
          </p:nvPr>
        </p:nvSpPr>
        <p:spPr>
          <a:xfrm>
            <a:off x="7758954" y="4046723"/>
            <a:ext cx="2912817" cy="351380"/>
          </a:xfrm>
          <a:prstGeom prst="rect">
            <a:avLst/>
          </a:prstGeom>
          <a:solidFill>
            <a:srgbClr val="D10118"/>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56" name="Espace réservé du texte 18">
            <a:extLst>
              <a:ext uri="{FF2B5EF4-FFF2-40B4-BE49-F238E27FC236}">
                <a16:creationId xmlns:a16="http://schemas.microsoft.com/office/drawing/2014/main" id="{3C79F709-CF28-F4DA-626F-7D63FF451512}"/>
              </a:ext>
            </a:extLst>
          </p:cNvPr>
          <p:cNvSpPr>
            <a:spLocks noGrp="1"/>
          </p:cNvSpPr>
          <p:nvPr>
            <p:ph type="body" sz="quarter" idx="49" hasCustomPrompt="1"/>
          </p:nvPr>
        </p:nvSpPr>
        <p:spPr>
          <a:xfrm>
            <a:off x="9362109" y="5598328"/>
            <a:ext cx="1401599"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57" name="Espace réservé du texte 18">
            <a:extLst>
              <a:ext uri="{FF2B5EF4-FFF2-40B4-BE49-F238E27FC236}">
                <a16:creationId xmlns:a16="http://schemas.microsoft.com/office/drawing/2014/main" id="{FC9593CE-21A1-2EC1-DF4A-CA71F95A5731}"/>
              </a:ext>
            </a:extLst>
          </p:cNvPr>
          <p:cNvSpPr>
            <a:spLocks noGrp="1"/>
          </p:cNvSpPr>
          <p:nvPr>
            <p:ph type="body" sz="quarter" idx="50" hasCustomPrompt="1"/>
          </p:nvPr>
        </p:nvSpPr>
        <p:spPr>
          <a:xfrm>
            <a:off x="9353357"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 name="Rectangle 1">
            <a:extLst>
              <a:ext uri="{FF2B5EF4-FFF2-40B4-BE49-F238E27FC236}">
                <a16:creationId xmlns:a16="http://schemas.microsoft.com/office/drawing/2014/main" id="{7104FE95-B27E-4900-8059-1B8E9BD1175A}"/>
              </a:ext>
            </a:extLst>
          </p:cNvPr>
          <p:cNvSpPr/>
          <p:nvPr userDrawn="1"/>
        </p:nvSpPr>
        <p:spPr>
          <a:xfrm>
            <a:off x="4704072" y="2057153"/>
            <a:ext cx="2534464" cy="333386"/>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0" spc="300">
                <a:solidFill>
                  <a:schemeClr val="bg1"/>
                </a:solidFill>
                <a:latin typeface="Arial" panose="020B0604020202020204" pitchFamily="34" charset="0"/>
                <a:cs typeface="Arial" panose="020B0604020202020204" pitchFamily="34" charset="0"/>
              </a:rPr>
              <a:t>PILOTE PROJET</a:t>
            </a:r>
          </a:p>
        </p:txBody>
      </p:sp>
      <p:pic>
        <p:nvPicPr>
          <p:cNvPr id="59" name="Picture 6">
            <a:extLst>
              <a:ext uri="{FF2B5EF4-FFF2-40B4-BE49-F238E27FC236}">
                <a16:creationId xmlns:a16="http://schemas.microsoft.com/office/drawing/2014/main" id="{2137DD62-C0F2-DFA3-B277-C1FF554E8021}"/>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9827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1" name="Espace réservé du texte 25">
            <a:extLst>
              <a:ext uri="{FF2B5EF4-FFF2-40B4-BE49-F238E27FC236}">
                <a16:creationId xmlns:a16="http://schemas.microsoft.com/office/drawing/2014/main" id="{701CF5F6-14DD-4940-9E1E-55E5143CF175}"/>
              </a:ext>
            </a:extLst>
          </p:cNvPr>
          <p:cNvSpPr>
            <a:spLocks noGrp="1"/>
          </p:cNvSpPr>
          <p:nvPr>
            <p:ph type="body" sz="quarter" idx="13" hasCustomPrompt="1"/>
          </p:nvPr>
        </p:nvSpPr>
        <p:spPr>
          <a:xfrm>
            <a:off x="189900" y="806860"/>
            <a:ext cx="4213207" cy="365125"/>
          </a:xfrm>
          <a:prstGeom prst="rect">
            <a:avLst/>
          </a:prstGeom>
        </p:spPr>
        <p:txBody>
          <a:bodyPr>
            <a:noAutofit/>
          </a:bodyPr>
          <a:lstStyle>
            <a:lvl1pPr marL="0" indent="0">
              <a:lnSpc>
                <a:spcPct val="100000"/>
              </a:lnSpc>
              <a:buNone/>
              <a:defRPr sz="2000" b="1" cap="all" baseline="0">
                <a:solidFill>
                  <a:srgbClr val="D10118"/>
                </a:solidFill>
                <a:latin typeface="+mn-lt"/>
              </a:defRPr>
            </a:lvl1pPr>
          </a:lstStyle>
          <a:p>
            <a:pPr lvl="0"/>
            <a:r>
              <a:rPr lang="fr-FR" dirty="0"/>
              <a:t>poste</a:t>
            </a:r>
          </a:p>
        </p:txBody>
      </p:sp>
      <p:sp>
        <p:nvSpPr>
          <p:cNvPr id="92" name="Espace réservé du texte 25">
            <a:extLst>
              <a:ext uri="{FF2B5EF4-FFF2-40B4-BE49-F238E27FC236}">
                <a16:creationId xmlns:a16="http://schemas.microsoft.com/office/drawing/2014/main" id="{65290A62-15D0-4A01-B07A-9F5AACC3CEC7}"/>
              </a:ext>
            </a:extLst>
          </p:cNvPr>
          <p:cNvSpPr>
            <a:spLocks noGrp="1"/>
          </p:cNvSpPr>
          <p:nvPr>
            <p:ph type="body" sz="quarter" idx="14" hasCustomPrompt="1"/>
          </p:nvPr>
        </p:nvSpPr>
        <p:spPr>
          <a:xfrm>
            <a:off x="6438900" y="806861"/>
            <a:ext cx="4294446" cy="365125"/>
          </a:xfrm>
          <a:prstGeom prst="rect">
            <a:avLst/>
          </a:prstGeom>
        </p:spPr>
        <p:txBody>
          <a:bodyPr>
            <a:noAutofit/>
          </a:bodyPr>
          <a:lstStyle>
            <a:lvl1pPr marL="0" indent="0">
              <a:lnSpc>
                <a:spcPct val="100000"/>
              </a:lnSpc>
              <a:buNone/>
              <a:defRPr sz="2000" b="1" cap="all" baseline="0">
                <a:solidFill>
                  <a:srgbClr val="D10118"/>
                </a:solidFill>
                <a:latin typeface="+mn-lt"/>
              </a:defRPr>
            </a:lvl1pPr>
          </a:lstStyle>
          <a:p>
            <a:pPr lvl="0"/>
            <a:r>
              <a:rPr lang="fr-FR" dirty="0"/>
              <a:t>poste</a:t>
            </a:r>
          </a:p>
        </p:txBody>
      </p:sp>
      <p:sp>
        <p:nvSpPr>
          <p:cNvPr id="93" name="Espace réservé du texte 25">
            <a:extLst>
              <a:ext uri="{FF2B5EF4-FFF2-40B4-BE49-F238E27FC236}">
                <a16:creationId xmlns:a16="http://schemas.microsoft.com/office/drawing/2014/main" id="{6CF1041C-579E-4AC4-AD29-61230ED39F22}"/>
              </a:ext>
            </a:extLst>
          </p:cNvPr>
          <p:cNvSpPr>
            <a:spLocks noGrp="1"/>
          </p:cNvSpPr>
          <p:nvPr>
            <p:ph type="body" sz="quarter" idx="15" hasCustomPrompt="1"/>
          </p:nvPr>
        </p:nvSpPr>
        <p:spPr>
          <a:xfrm>
            <a:off x="513134" y="190499"/>
            <a:ext cx="388997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94" name="Espace réservé du texte 25">
            <a:extLst>
              <a:ext uri="{FF2B5EF4-FFF2-40B4-BE49-F238E27FC236}">
                <a16:creationId xmlns:a16="http://schemas.microsoft.com/office/drawing/2014/main" id="{4F9F0847-6B6F-4E96-A0EB-A36829D3DC48}"/>
              </a:ext>
            </a:extLst>
          </p:cNvPr>
          <p:cNvSpPr>
            <a:spLocks noGrp="1"/>
          </p:cNvSpPr>
          <p:nvPr>
            <p:ph type="body" sz="quarter" idx="16" hasCustomPrompt="1"/>
          </p:nvPr>
        </p:nvSpPr>
        <p:spPr>
          <a:xfrm>
            <a:off x="6740889" y="190499"/>
            <a:ext cx="398343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95" name="Rectangle 94">
            <a:extLst>
              <a:ext uri="{FF2B5EF4-FFF2-40B4-BE49-F238E27FC236}">
                <a16:creationId xmlns:a16="http://schemas.microsoft.com/office/drawing/2014/main" id="{DA0E5DF9-C9BC-473E-B5C0-3BF882084B57}"/>
              </a:ext>
            </a:extLst>
          </p:cNvPr>
          <p:cNvSpPr/>
          <p:nvPr userDrawn="1"/>
        </p:nvSpPr>
        <p:spPr>
          <a:xfrm>
            <a:off x="8574917" y="3531504"/>
            <a:ext cx="451405" cy="216000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MISSIONS</a:t>
            </a:r>
          </a:p>
        </p:txBody>
      </p:sp>
      <p:sp>
        <p:nvSpPr>
          <p:cNvPr id="96" name="Rectangle 95">
            <a:extLst>
              <a:ext uri="{FF2B5EF4-FFF2-40B4-BE49-F238E27FC236}">
                <a16:creationId xmlns:a16="http://schemas.microsoft.com/office/drawing/2014/main" id="{99E43474-05A7-4B15-A51B-1F0A9CF04608}"/>
              </a:ext>
            </a:extLst>
          </p:cNvPr>
          <p:cNvSpPr/>
          <p:nvPr userDrawn="1"/>
        </p:nvSpPr>
        <p:spPr>
          <a:xfrm>
            <a:off x="11550695" y="1838861"/>
            <a:ext cx="451405" cy="160655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PARCOURS</a:t>
            </a:r>
          </a:p>
        </p:txBody>
      </p:sp>
      <p:sp>
        <p:nvSpPr>
          <p:cNvPr id="97" name="Espace réservé du texte 25">
            <a:extLst>
              <a:ext uri="{FF2B5EF4-FFF2-40B4-BE49-F238E27FC236}">
                <a16:creationId xmlns:a16="http://schemas.microsoft.com/office/drawing/2014/main" id="{923797B0-4219-49F3-9DAB-C67D9B85CAA5}"/>
              </a:ext>
            </a:extLst>
          </p:cNvPr>
          <p:cNvSpPr>
            <a:spLocks noGrp="1"/>
          </p:cNvSpPr>
          <p:nvPr>
            <p:ph type="body" sz="quarter" idx="22" hasCustomPrompt="1"/>
          </p:nvPr>
        </p:nvSpPr>
        <p:spPr>
          <a:xfrm>
            <a:off x="745806" y="1305305"/>
            <a:ext cx="4914900"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98" name="Ellipse 97">
            <a:extLst>
              <a:ext uri="{FF2B5EF4-FFF2-40B4-BE49-F238E27FC236}">
                <a16:creationId xmlns:a16="http://schemas.microsoft.com/office/drawing/2014/main" id="{122E7DDE-94B1-499C-A499-E67E88494F14}"/>
              </a:ext>
            </a:extLst>
          </p:cNvPr>
          <p:cNvSpPr/>
          <p:nvPr userDrawn="1"/>
        </p:nvSpPr>
        <p:spPr>
          <a:xfrm>
            <a:off x="6426078" y="1259161"/>
            <a:ext cx="468000" cy="468000"/>
          </a:xfrm>
          <a:prstGeom prst="ellipse">
            <a:avLst/>
          </a:prstGeom>
          <a:solidFill>
            <a:srgbClr val="D10118"/>
          </a:solidFill>
          <a:ln>
            <a:solidFill>
              <a:srgbClr val="D101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99" name="Espace réservé du texte 25">
            <a:extLst>
              <a:ext uri="{FF2B5EF4-FFF2-40B4-BE49-F238E27FC236}">
                <a16:creationId xmlns:a16="http://schemas.microsoft.com/office/drawing/2014/main" id="{A1107FB0-5A96-4243-92E6-977EF3D9BA99}"/>
              </a:ext>
            </a:extLst>
          </p:cNvPr>
          <p:cNvSpPr>
            <a:spLocks noGrp="1"/>
          </p:cNvSpPr>
          <p:nvPr>
            <p:ph type="body" sz="quarter" idx="23" hasCustomPrompt="1"/>
          </p:nvPr>
        </p:nvSpPr>
        <p:spPr>
          <a:xfrm>
            <a:off x="6409555"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sp>
        <p:nvSpPr>
          <p:cNvPr id="100" name="Espace réservé du texte 25">
            <a:extLst>
              <a:ext uri="{FF2B5EF4-FFF2-40B4-BE49-F238E27FC236}">
                <a16:creationId xmlns:a16="http://schemas.microsoft.com/office/drawing/2014/main" id="{8D0C2E22-1C0F-40F5-9E67-24DF778EF697}"/>
              </a:ext>
            </a:extLst>
          </p:cNvPr>
          <p:cNvSpPr>
            <a:spLocks noGrp="1"/>
          </p:cNvSpPr>
          <p:nvPr>
            <p:ph type="body" sz="quarter" idx="24" hasCustomPrompt="1"/>
          </p:nvPr>
        </p:nvSpPr>
        <p:spPr>
          <a:xfrm>
            <a:off x="6994806" y="1305305"/>
            <a:ext cx="5007294"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101" name="Rectangle 100">
            <a:extLst>
              <a:ext uri="{FF2B5EF4-FFF2-40B4-BE49-F238E27FC236}">
                <a16:creationId xmlns:a16="http://schemas.microsoft.com/office/drawing/2014/main" id="{1C449997-2A93-43B3-A591-8E0B8988F1C8}"/>
              </a:ext>
            </a:extLst>
          </p:cNvPr>
          <p:cNvSpPr/>
          <p:nvPr userDrawn="1"/>
        </p:nvSpPr>
        <p:spPr>
          <a:xfrm>
            <a:off x="11550695" y="3531504"/>
            <a:ext cx="451405" cy="216000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COMPÉTENCES</a:t>
            </a:r>
          </a:p>
        </p:txBody>
      </p:sp>
      <p:sp>
        <p:nvSpPr>
          <p:cNvPr id="102" name="Espace réservé du texte 71">
            <a:extLst>
              <a:ext uri="{FF2B5EF4-FFF2-40B4-BE49-F238E27FC236}">
                <a16:creationId xmlns:a16="http://schemas.microsoft.com/office/drawing/2014/main" id="{85FAA4BF-B4B7-4A6A-81CC-EA589FBF2DCD}"/>
              </a:ext>
            </a:extLst>
          </p:cNvPr>
          <p:cNvSpPr>
            <a:spLocks noGrp="1"/>
          </p:cNvSpPr>
          <p:nvPr>
            <p:ph type="body" sz="quarter" idx="25"/>
          </p:nvPr>
        </p:nvSpPr>
        <p:spPr>
          <a:xfrm>
            <a:off x="6387970" y="1856127"/>
            <a:ext cx="4978242" cy="1590675"/>
          </a:xfrm>
          <a:prstGeom prst="rect">
            <a:avLst/>
          </a:prstGeom>
          <a:ln w="19050">
            <a:solidFill>
              <a:srgbClr val="2B3962"/>
            </a:solidFill>
            <a:prstDash val="sysDot"/>
          </a:ln>
        </p:spPr>
        <p:txBody>
          <a:bodyPr anchor="ctr"/>
          <a:lstStyle>
            <a:lvl1pPr marL="228600" indent="-228600">
              <a:buClr>
                <a:srgbClr val="002542"/>
              </a:buClr>
              <a:buFont typeface="Wingdings" panose="05000000000000000000" pitchFamily="2" charset="2"/>
              <a:buChar char="§"/>
              <a:defRPr sz="1150">
                <a:latin typeface="+mn-lt"/>
              </a:defRPr>
            </a:lvl1pPr>
            <a:lvl2pPr marL="685800" indent="-228600">
              <a:buClr>
                <a:srgbClr val="002542"/>
              </a:buClr>
              <a:buFont typeface="Wingdings" panose="05000000000000000000" pitchFamily="2" charset="2"/>
              <a:buChar char="§"/>
              <a:defRPr sz="1150">
                <a:latin typeface="+mn-lt"/>
              </a:defRPr>
            </a:lvl2pPr>
            <a:lvl3pPr marL="1143000" indent="-228600">
              <a:buClr>
                <a:srgbClr val="002542"/>
              </a:buClr>
              <a:buFont typeface="Wingdings" panose="05000000000000000000" pitchFamily="2" charset="2"/>
              <a:buChar char="§"/>
              <a:defRPr sz="1150">
                <a:latin typeface="+mn-lt"/>
              </a:defRPr>
            </a:lvl3pPr>
            <a:lvl4pPr marL="1600200" indent="-228600">
              <a:buClr>
                <a:srgbClr val="002542"/>
              </a:buClr>
              <a:buFont typeface="Wingdings" panose="05000000000000000000" pitchFamily="2" charset="2"/>
              <a:buChar char="§"/>
              <a:defRPr sz="1150">
                <a:latin typeface="+mn-lt"/>
              </a:defRPr>
            </a:lvl4pPr>
            <a:lvl5pPr marL="2057400" indent="-228600">
              <a:buClr>
                <a:srgbClr val="002542"/>
              </a:buClr>
              <a:buFont typeface="Wingdings" panose="05000000000000000000" pitchFamily="2" charset="2"/>
              <a:buChar char="§"/>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103" name="Espace réservé du texte 71">
            <a:extLst>
              <a:ext uri="{FF2B5EF4-FFF2-40B4-BE49-F238E27FC236}">
                <a16:creationId xmlns:a16="http://schemas.microsoft.com/office/drawing/2014/main" id="{B43F3C7D-7677-42B3-91AC-A8FDF0F89D88}"/>
              </a:ext>
            </a:extLst>
          </p:cNvPr>
          <p:cNvSpPr>
            <a:spLocks noGrp="1"/>
          </p:cNvSpPr>
          <p:nvPr>
            <p:ph type="body" sz="quarter" idx="27"/>
          </p:nvPr>
        </p:nvSpPr>
        <p:spPr>
          <a:xfrm>
            <a:off x="6387970"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104" name="Rectangle 103">
            <a:extLst>
              <a:ext uri="{FF2B5EF4-FFF2-40B4-BE49-F238E27FC236}">
                <a16:creationId xmlns:a16="http://schemas.microsoft.com/office/drawing/2014/main" id="{B8DB854F-549F-4273-845F-DCFCA6F741ED}"/>
              </a:ext>
            </a:extLst>
          </p:cNvPr>
          <p:cNvSpPr/>
          <p:nvPr userDrawn="1"/>
        </p:nvSpPr>
        <p:spPr>
          <a:xfrm>
            <a:off x="11550695" y="5819070"/>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D10118"/>
                </a:solidFill>
                <a:cs typeface="Code Pro Bold"/>
              </a:rPr>
              <a:t>RÉFÉRENCES</a:t>
            </a:r>
          </a:p>
        </p:txBody>
      </p:sp>
      <p:sp>
        <p:nvSpPr>
          <p:cNvPr id="105" name="Rectangle 104">
            <a:extLst>
              <a:ext uri="{FF2B5EF4-FFF2-40B4-BE49-F238E27FC236}">
                <a16:creationId xmlns:a16="http://schemas.microsoft.com/office/drawing/2014/main" id="{AB6EB420-A5D1-4ECA-B152-4C0FE88E085E}"/>
              </a:ext>
            </a:extLst>
          </p:cNvPr>
          <p:cNvSpPr/>
          <p:nvPr userDrawn="1"/>
        </p:nvSpPr>
        <p:spPr>
          <a:xfrm>
            <a:off x="2944767" y="3531504"/>
            <a:ext cx="451405" cy="216000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MISSIONS</a:t>
            </a:r>
          </a:p>
        </p:txBody>
      </p:sp>
      <p:sp>
        <p:nvSpPr>
          <p:cNvPr id="106" name="Rectangle 105">
            <a:extLst>
              <a:ext uri="{FF2B5EF4-FFF2-40B4-BE49-F238E27FC236}">
                <a16:creationId xmlns:a16="http://schemas.microsoft.com/office/drawing/2014/main" id="{C7A8CB38-E018-4340-BF5D-75C1992DFA3A}"/>
              </a:ext>
            </a:extLst>
          </p:cNvPr>
          <p:cNvSpPr/>
          <p:nvPr userDrawn="1"/>
        </p:nvSpPr>
        <p:spPr>
          <a:xfrm>
            <a:off x="161647" y="1810657"/>
            <a:ext cx="451405" cy="160655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PARCOURS</a:t>
            </a:r>
          </a:p>
        </p:txBody>
      </p:sp>
      <p:sp>
        <p:nvSpPr>
          <p:cNvPr id="107" name="Rectangle 106">
            <a:extLst>
              <a:ext uri="{FF2B5EF4-FFF2-40B4-BE49-F238E27FC236}">
                <a16:creationId xmlns:a16="http://schemas.microsoft.com/office/drawing/2014/main" id="{1A08FEFE-C8D9-4880-BE2F-BBDD6BFB29E6}"/>
              </a:ext>
            </a:extLst>
          </p:cNvPr>
          <p:cNvSpPr/>
          <p:nvPr userDrawn="1"/>
        </p:nvSpPr>
        <p:spPr>
          <a:xfrm>
            <a:off x="161647" y="3531504"/>
            <a:ext cx="451405" cy="216000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COMPÉTENCES</a:t>
            </a:r>
          </a:p>
        </p:txBody>
      </p:sp>
      <p:sp>
        <p:nvSpPr>
          <p:cNvPr id="108" name="Espace réservé du texte 71">
            <a:extLst>
              <a:ext uri="{FF2B5EF4-FFF2-40B4-BE49-F238E27FC236}">
                <a16:creationId xmlns:a16="http://schemas.microsoft.com/office/drawing/2014/main" id="{E4F87686-CF9A-4B3A-97EC-7927E04D1858}"/>
              </a:ext>
            </a:extLst>
          </p:cNvPr>
          <p:cNvSpPr>
            <a:spLocks noGrp="1"/>
          </p:cNvSpPr>
          <p:nvPr>
            <p:ph type="body" sz="quarter" idx="28"/>
          </p:nvPr>
        </p:nvSpPr>
        <p:spPr>
          <a:xfrm>
            <a:off x="719534" y="1814656"/>
            <a:ext cx="5075472" cy="1590675"/>
          </a:xfrm>
          <a:prstGeom prst="rect">
            <a:avLst/>
          </a:prstGeom>
          <a:ln w="19050">
            <a:solidFill>
              <a:srgbClr val="2B3962"/>
            </a:solidFill>
            <a:prstDash val="sysDot"/>
          </a:ln>
        </p:spPr>
        <p:txBody>
          <a:bodyPr anchor="ctr"/>
          <a:lstStyle>
            <a:lvl1pPr marL="171450" indent="-171450">
              <a:buClr>
                <a:srgbClr val="002542"/>
              </a:buClr>
              <a:buFont typeface="Wingdings" panose="05000000000000000000" pitchFamily="2" charset="2"/>
              <a:buChar char="§"/>
              <a:defRPr sz="1150">
                <a:latin typeface="+mn-lt"/>
              </a:defRPr>
            </a:lvl1pPr>
            <a:lvl2pPr marL="457200" indent="0">
              <a:buClr>
                <a:srgbClr val="002542"/>
              </a:buClr>
              <a:buFont typeface="Arial" panose="020B0604020202020204" pitchFamily="34" charset="0"/>
              <a:buNone/>
              <a:defRPr sz="1150">
                <a:latin typeface="+mn-lt"/>
              </a:defRPr>
            </a:lvl2pPr>
            <a:lvl3pPr marL="914400" indent="0">
              <a:buClr>
                <a:srgbClr val="002542"/>
              </a:buClr>
              <a:buFont typeface="Arial" panose="020B0604020202020204" pitchFamily="34" charset="0"/>
              <a:buNone/>
              <a:defRPr sz="1150">
                <a:latin typeface="+mn-lt"/>
              </a:defRPr>
            </a:lvl3pPr>
            <a:lvl4pPr marL="1371600" indent="0">
              <a:buClr>
                <a:srgbClr val="002542"/>
              </a:buClr>
              <a:buFont typeface="Arial" panose="020B0604020202020204" pitchFamily="34" charset="0"/>
              <a:buNone/>
              <a:defRPr sz="1150">
                <a:latin typeface="+mn-lt"/>
              </a:defRPr>
            </a:lvl4pPr>
            <a:lvl5pPr marL="1828800" indent="0">
              <a:buClr>
                <a:srgbClr val="002542"/>
              </a:buClr>
              <a:buFont typeface="Arial" panose="020B0604020202020204" pitchFamily="34" charset="0"/>
              <a:buNone/>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109" name="Espace réservé du texte 71">
            <a:extLst>
              <a:ext uri="{FF2B5EF4-FFF2-40B4-BE49-F238E27FC236}">
                <a16:creationId xmlns:a16="http://schemas.microsoft.com/office/drawing/2014/main" id="{E680A0B1-77F4-4B3A-905E-A95C721C582C}"/>
              </a:ext>
            </a:extLst>
          </p:cNvPr>
          <p:cNvSpPr>
            <a:spLocks noGrp="1"/>
          </p:cNvSpPr>
          <p:nvPr>
            <p:ph type="body" sz="quarter" idx="29"/>
          </p:nvPr>
        </p:nvSpPr>
        <p:spPr>
          <a:xfrm>
            <a:off x="3542851"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110" name="Espace réservé du texte 71">
            <a:extLst>
              <a:ext uri="{FF2B5EF4-FFF2-40B4-BE49-F238E27FC236}">
                <a16:creationId xmlns:a16="http://schemas.microsoft.com/office/drawing/2014/main" id="{DC4280EE-BC91-42C7-8E76-4284714C9634}"/>
              </a:ext>
            </a:extLst>
          </p:cNvPr>
          <p:cNvSpPr>
            <a:spLocks noGrp="1"/>
          </p:cNvSpPr>
          <p:nvPr>
            <p:ph type="body" sz="quarter" idx="30"/>
          </p:nvPr>
        </p:nvSpPr>
        <p:spPr>
          <a:xfrm>
            <a:off x="716841"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111" name="Rectangle 110">
            <a:extLst>
              <a:ext uri="{FF2B5EF4-FFF2-40B4-BE49-F238E27FC236}">
                <a16:creationId xmlns:a16="http://schemas.microsoft.com/office/drawing/2014/main" id="{CB9E870C-78D6-4F0F-A73E-D135BFAEB996}"/>
              </a:ext>
            </a:extLst>
          </p:cNvPr>
          <p:cNvSpPr/>
          <p:nvPr userDrawn="1"/>
        </p:nvSpPr>
        <p:spPr>
          <a:xfrm>
            <a:off x="161647" y="5790866"/>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D10118"/>
                </a:solidFill>
                <a:cs typeface="Code Pro Bold"/>
              </a:rPr>
              <a:t>RÉFÉRENCES</a:t>
            </a:r>
          </a:p>
        </p:txBody>
      </p:sp>
      <p:sp>
        <p:nvSpPr>
          <p:cNvPr id="112" name="Espace réservé du texte 71">
            <a:extLst>
              <a:ext uri="{FF2B5EF4-FFF2-40B4-BE49-F238E27FC236}">
                <a16:creationId xmlns:a16="http://schemas.microsoft.com/office/drawing/2014/main" id="{991D8A35-ADFC-4DF6-A5BC-0F4152679A38}"/>
              </a:ext>
            </a:extLst>
          </p:cNvPr>
          <p:cNvSpPr>
            <a:spLocks noGrp="1"/>
          </p:cNvSpPr>
          <p:nvPr>
            <p:ph type="body" sz="quarter" idx="31"/>
          </p:nvPr>
        </p:nvSpPr>
        <p:spPr>
          <a:xfrm>
            <a:off x="9114057"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113" name="Ellipse 112">
            <a:extLst>
              <a:ext uri="{FF2B5EF4-FFF2-40B4-BE49-F238E27FC236}">
                <a16:creationId xmlns:a16="http://schemas.microsoft.com/office/drawing/2014/main" id="{3D884F74-1150-4D0C-BC22-A4484524773C}"/>
              </a:ext>
            </a:extLst>
          </p:cNvPr>
          <p:cNvSpPr/>
          <p:nvPr userDrawn="1"/>
        </p:nvSpPr>
        <p:spPr>
          <a:xfrm>
            <a:off x="167901" y="1246604"/>
            <a:ext cx="468000" cy="468000"/>
          </a:xfrm>
          <a:prstGeom prst="ellipse">
            <a:avLst/>
          </a:prstGeom>
          <a:solidFill>
            <a:srgbClr val="D10118"/>
          </a:solidFill>
          <a:ln>
            <a:solidFill>
              <a:srgbClr val="D101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114" name="Ellipse 113">
            <a:extLst>
              <a:ext uri="{FF2B5EF4-FFF2-40B4-BE49-F238E27FC236}">
                <a16:creationId xmlns:a16="http://schemas.microsoft.com/office/drawing/2014/main" id="{4945DED1-C3D6-4D4C-88DF-4935A8A5EC81}"/>
              </a:ext>
            </a:extLst>
          </p:cNvPr>
          <p:cNvSpPr/>
          <p:nvPr userDrawn="1"/>
        </p:nvSpPr>
        <p:spPr>
          <a:xfrm>
            <a:off x="10844413" y="165600"/>
            <a:ext cx="1043597" cy="1001946"/>
          </a:xfrm>
          <a:prstGeom prst="ellipse">
            <a:avLst/>
          </a:prstGeom>
          <a:noFill/>
          <a:ln>
            <a:solidFill>
              <a:srgbClr val="D101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tx1"/>
                </a:solidFill>
              </a:rPr>
              <a:t>PHOTO N&amp;B</a:t>
            </a:r>
            <a:endParaRPr lang="fr-FR" sz="1100" dirty="0">
              <a:solidFill>
                <a:schemeClr val="tx1"/>
              </a:solidFill>
            </a:endParaRPr>
          </a:p>
        </p:txBody>
      </p:sp>
      <p:sp>
        <p:nvSpPr>
          <p:cNvPr id="115" name="Ellipse 114">
            <a:extLst>
              <a:ext uri="{FF2B5EF4-FFF2-40B4-BE49-F238E27FC236}">
                <a16:creationId xmlns:a16="http://schemas.microsoft.com/office/drawing/2014/main" id="{427C270D-BE32-4312-A0C3-86272064ED37}"/>
              </a:ext>
            </a:extLst>
          </p:cNvPr>
          <p:cNvSpPr/>
          <p:nvPr userDrawn="1"/>
        </p:nvSpPr>
        <p:spPr>
          <a:xfrm>
            <a:off x="4659384" y="177186"/>
            <a:ext cx="1043597" cy="1001946"/>
          </a:xfrm>
          <a:prstGeom prst="ellipse">
            <a:avLst/>
          </a:prstGeom>
          <a:noFill/>
          <a:ln>
            <a:solidFill>
              <a:srgbClr val="D101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PHOTO N&amp;B</a:t>
            </a:r>
          </a:p>
        </p:txBody>
      </p:sp>
      <p:sp>
        <p:nvSpPr>
          <p:cNvPr id="116" name="Espace réservé du texte 25">
            <a:extLst>
              <a:ext uri="{FF2B5EF4-FFF2-40B4-BE49-F238E27FC236}">
                <a16:creationId xmlns:a16="http://schemas.microsoft.com/office/drawing/2014/main" id="{87D10E2B-C98D-4DCA-A170-6715E28EA1CA}"/>
              </a:ext>
            </a:extLst>
          </p:cNvPr>
          <p:cNvSpPr>
            <a:spLocks noGrp="1"/>
          </p:cNvSpPr>
          <p:nvPr>
            <p:ph type="body" sz="quarter" idx="32" hasCustomPrompt="1"/>
          </p:nvPr>
        </p:nvSpPr>
        <p:spPr>
          <a:xfrm>
            <a:off x="137038"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pic>
        <p:nvPicPr>
          <p:cNvPr id="117" name="Picture 6">
            <a:extLst>
              <a:ext uri="{FF2B5EF4-FFF2-40B4-BE49-F238E27FC236}">
                <a16:creationId xmlns:a16="http://schemas.microsoft.com/office/drawing/2014/main" id="{A00C05AE-F94C-4F4B-A08A-6B86415C1900}"/>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37038" y="290477"/>
            <a:ext cx="376096" cy="376096"/>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
            <a:extLst>
              <a:ext uri="{FF2B5EF4-FFF2-40B4-BE49-F238E27FC236}">
                <a16:creationId xmlns:a16="http://schemas.microsoft.com/office/drawing/2014/main" id="{2FD712A1-9904-4D3A-B0BA-A978EED610CE}"/>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6364793" y="290477"/>
            <a:ext cx="376096" cy="376096"/>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a16="http://schemas.microsoft.com/office/drawing/2014/main" id="{9E7931BB-53CD-433D-AE95-98C9C7FC8A99}"/>
              </a:ext>
            </a:extLst>
          </p:cNvPr>
          <p:cNvSpPr/>
          <p:nvPr userDrawn="1"/>
        </p:nvSpPr>
        <p:spPr>
          <a:xfrm>
            <a:off x="6040091" y="0"/>
            <a:ext cx="111818" cy="6858000"/>
          </a:xfrm>
          <a:prstGeom prst="rect">
            <a:avLst/>
          </a:prstGeom>
          <a:solidFill>
            <a:srgbClr val="D10118"/>
          </a:solidFill>
          <a:ln>
            <a:solidFill>
              <a:srgbClr val="D101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F0"/>
              </a:solidFill>
            </a:endParaRPr>
          </a:p>
        </p:txBody>
      </p:sp>
    </p:spTree>
    <p:extLst>
      <p:ext uri="{BB962C8B-B14F-4D97-AF65-F5344CB8AC3E}">
        <p14:creationId xmlns:p14="http://schemas.microsoft.com/office/powerpoint/2010/main" val="946593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7" name="Cadre 6">
            <a:extLst>
              <a:ext uri="{FF2B5EF4-FFF2-40B4-BE49-F238E27FC236}">
                <a16:creationId xmlns:a16="http://schemas.microsoft.com/office/drawing/2014/main" id="{29253BD2-62B4-8152-6E63-A1A996781B23}"/>
              </a:ext>
            </a:extLst>
          </p:cNvPr>
          <p:cNvSpPr/>
          <p:nvPr userDrawn="1"/>
        </p:nvSpPr>
        <p:spPr>
          <a:xfrm>
            <a:off x="3083440" y="0"/>
            <a:ext cx="9108559" cy="6864609"/>
          </a:xfrm>
          <a:prstGeom prst="frame">
            <a:avLst>
              <a:gd name="adj1" fmla="val 5355"/>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0DFD146-A525-43C4-AC20-3823B3657D8F}"/>
              </a:ext>
            </a:extLst>
          </p:cNvPr>
          <p:cNvSpPr/>
          <p:nvPr userDrawn="1"/>
        </p:nvSpPr>
        <p:spPr>
          <a:xfrm>
            <a:off x="442911" y="533710"/>
            <a:ext cx="4114799" cy="540178"/>
          </a:xfrm>
          <a:prstGeom prst="rect">
            <a:avLst/>
          </a:prstGeom>
          <a:solidFill>
            <a:srgbClr val="D10118"/>
          </a:solidFill>
          <a:ln w="19050">
            <a:solidFill>
              <a:schemeClr val="bg1"/>
            </a:solidFill>
          </a:ln>
        </p:spPr>
        <p:txBody>
          <a:bodyPr anchor="ct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BUDGET</a:t>
            </a:r>
          </a:p>
        </p:txBody>
      </p:sp>
    </p:spTree>
    <p:extLst>
      <p:ext uri="{BB962C8B-B14F-4D97-AF65-F5344CB8AC3E}">
        <p14:creationId xmlns:p14="http://schemas.microsoft.com/office/powerpoint/2010/main" val="25493392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pic>
        <p:nvPicPr>
          <p:cNvPr id="5" name="Image 4" descr="Une image contenant intérieur, mur, plancher, pièce&#10;&#10;Description générée automatiquement">
            <a:extLst>
              <a:ext uri="{FF2B5EF4-FFF2-40B4-BE49-F238E27FC236}">
                <a16:creationId xmlns:a16="http://schemas.microsoft.com/office/drawing/2014/main" id="{B0AE446E-06A5-44CC-B1AE-0A37CB7D504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640" t="24185" r="7803" b="10819"/>
          <a:stretch/>
        </p:blipFill>
        <p:spPr>
          <a:xfrm>
            <a:off x="332960" y="288235"/>
            <a:ext cx="11526078" cy="5515181"/>
          </a:xfrm>
          <a:prstGeom prst="rect">
            <a:avLst/>
          </a:prstGeom>
        </p:spPr>
      </p:pic>
      <p:sp>
        <p:nvSpPr>
          <p:cNvPr id="3" name="Espace réservé du pied de page 2">
            <a:extLst>
              <a:ext uri="{FF2B5EF4-FFF2-40B4-BE49-F238E27FC236}">
                <a16:creationId xmlns:a16="http://schemas.microsoft.com/office/drawing/2014/main" id="{7D94FE7D-CB28-4179-B306-C68B2E8C8CEA}"/>
              </a:ext>
            </a:extLst>
          </p:cNvPr>
          <p:cNvSpPr>
            <a:spLocks noGrp="1"/>
          </p:cNvSpPr>
          <p:nvPr>
            <p:ph type="ftr" sz="quarter" idx="10"/>
          </p:nvPr>
        </p:nvSpPr>
        <p:spPr>
          <a:xfrm>
            <a:off x="4038600" y="6356350"/>
            <a:ext cx="4114800" cy="365125"/>
          </a:xfrm>
          <a:prstGeom prst="rect">
            <a:avLst/>
          </a:prstGeo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4A4C10F6-4ED5-4DFF-9556-73D5955271F1}"/>
              </a:ext>
            </a:extLst>
          </p:cNvPr>
          <p:cNvSpPr>
            <a:spLocks noGrp="1"/>
          </p:cNvSpPr>
          <p:nvPr>
            <p:ph type="sldNum" sz="quarter" idx="11"/>
          </p:nvPr>
        </p:nvSpPr>
        <p:spPr>
          <a:xfrm>
            <a:off x="8610600" y="6356350"/>
            <a:ext cx="2743200" cy="365125"/>
          </a:xfrm>
          <a:prstGeom prst="rect">
            <a:avLst/>
          </a:prstGeom>
        </p:spPr>
        <p:txBody>
          <a:bodyPr/>
          <a:lstStyle/>
          <a:p>
            <a:fld id="{8704FDD2-C1C5-4EFA-B8D1-39DD10F3E2CD}" type="slidenum">
              <a:rPr lang="fr-FR" smtClean="0"/>
              <a:pPr/>
              <a:t>‹N°›</a:t>
            </a:fld>
            <a:endParaRPr lang="fr-FR"/>
          </a:p>
        </p:txBody>
      </p:sp>
      <p:sp>
        <p:nvSpPr>
          <p:cNvPr id="8" name="Rectangle 7">
            <a:extLst>
              <a:ext uri="{FF2B5EF4-FFF2-40B4-BE49-F238E27FC236}">
                <a16:creationId xmlns:a16="http://schemas.microsoft.com/office/drawing/2014/main" id="{0E031E1D-6640-412E-B1A8-A58C0D4574EF}"/>
              </a:ext>
            </a:extLst>
          </p:cNvPr>
          <p:cNvSpPr/>
          <p:nvPr userDrawn="1"/>
        </p:nvSpPr>
        <p:spPr>
          <a:xfrm>
            <a:off x="332961" y="5803416"/>
            <a:ext cx="11526078" cy="56970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rgbClr val="D10118"/>
                </a:solidFill>
                <a:effectLst/>
                <a:latin typeface="Arial" panose="020B0604020202020204" pitchFamily="34" charset="0"/>
                <a:cs typeface="Arial" panose="020B0604020202020204" pitchFamily="34" charset="0"/>
              </a:rPr>
              <a:t>8 rue Blaise Pascal - 92200 Neuilly Sur Seine - 01.46.40.66.70</a:t>
            </a:r>
            <a:r>
              <a:rPr lang="fr-FR" sz="1400" u="none" strike="noStrike">
                <a:solidFill>
                  <a:srgbClr val="D10118"/>
                </a:solidFill>
                <a:effectLst/>
                <a:latin typeface="Arial" panose="020B0604020202020204" pitchFamily="34" charset="0"/>
                <a:cs typeface="Arial" panose="020B0604020202020204" pitchFamily="34" charset="0"/>
              </a:rPr>
              <a:t> - </a:t>
            </a:r>
            <a:r>
              <a:rPr lang="fr-FR" sz="1400" u="none" strike="noStrike">
                <a:solidFill>
                  <a:srgbClr val="D10118"/>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www.oconnection.fr</a:t>
            </a:r>
            <a:r>
              <a:rPr lang="fr-FR" sz="1400" u="none" strike="noStrike">
                <a:solidFill>
                  <a:srgbClr val="D10118"/>
                </a:solidFill>
                <a:effectLst/>
                <a:latin typeface="Arial" panose="020B0604020202020204" pitchFamily="34" charset="0"/>
                <a:cs typeface="Arial" panose="020B0604020202020204" pitchFamily="34" charset="0"/>
              </a:rPr>
              <a:t> </a:t>
            </a:r>
            <a:endParaRPr lang="fr-FR" sz="1400">
              <a:solidFill>
                <a:srgbClr val="D10118"/>
              </a:solidFill>
              <a:effectLst/>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016FC211-2AF4-9AB9-1B8F-FF59DC0A213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7248589" y="2514882"/>
            <a:ext cx="2345754" cy="24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267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3.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theme" Target="../theme/theme4.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Espace réservé du pied de page 15">
            <a:extLst>
              <a:ext uri="{FF2B5EF4-FFF2-40B4-BE49-F238E27FC236}">
                <a16:creationId xmlns:a16="http://schemas.microsoft.com/office/drawing/2014/main" id="{ADB92FA4-035F-41E1-AE28-AAB611CC2791}"/>
              </a:ext>
            </a:extLst>
          </p:cNvPr>
          <p:cNvSpPr>
            <a:spLocks noGrp="1"/>
          </p:cNvSpPr>
          <p:nvPr>
            <p:ph type="ftr" sz="quarter" idx="3"/>
          </p:nvPr>
        </p:nvSpPr>
        <p:spPr>
          <a:xfrm>
            <a:off x="4038600" y="6483927"/>
            <a:ext cx="4114800" cy="237548"/>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17" name="Espace réservé du numéro de diapositive 16">
            <a:extLst>
              <a:ext uri="{FF2B5EF4-FFF2-40B4-BE49-F238E27FC236}">
                <a16:creationId xmlns:a16="http://schemas.microsoft.com/office/drawing/2014/main" id="{87FFAFD9-D53F-46E7-9552-9B2539E81418}"/>
              </a:ext>
            </a:extLst>
          </p:cNvPr>
          <p:cNvSpPr>
            <a:spLocks noGrp="1"/>
          </p:cNvSpPr>
          <p:nvPr>
            <p:ph type="sldNum" sz="quarter" idx="4"/>
          </p:nvPr>
        </p:nvSpPr>
        <p:spPr>
          <a:xfrm>
            <a:off x="8610600" y="6483927"/>
            <a:ext cx="2743200" cy="237548"/>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spTree>
    <p:extLst>
      <p:ext uri="{BB962C8B-B14F-4D97-AF65-F5344CB8AC3E}">
        <p14:creationId xmlns:p14="http://schemas.microsoft.com/office/powerpoint/2010/main" val="459346486"/>
      </p:ext>
    </p:extLst>
  </p:cSld>
  <p:clrMap bg1="lt1" tx1="dk1" bg2="lt2" tx2="dk2" accent1="accent1" accent2="accent2" accent3="accent3" accent4="accent4" accent5="accent5" accent6="accent6" hlink="hlink" folHlink="folHlink"/>
  <p:sldLayoutIdLst>
    <p:sldLayoutId id="2147483923" r:id="rId1"/>
    <p:sldLayoutId id="2147483922" r:id="rId2"/>
    <p:sldLayoutId id="2147483924" r:id="rId3"/>
    <p:sldLayoutId id="2147483775" r:id="rId4"/>
    <p:sldLayoutId id="2147483776" r:id="rId5"/>
    <p:sldLayoutId id="2147483777" r:id="rId6"/>
    <p:sldLayoutId id="2147483906" r:id="rId7"/>
    <p:sldLayoutId id="2147483778" r:id="rId8"/>
    <p:sldLayoutId id="2147483779" r:id="rId9"/>
    <p:sldLayoutId id="2147483902" r:id="rId10"/>
    <p:sldLayoutId id="2147483914" r:id="rId11"/>
    <p:sldLayoutId id="2147483953" r:id="rId12"/>
    <p:sldLayoutId id="2147483954" r:id="rId13"/>
    <p:sldLayoutId id="2147483780" r:id="rId14"/>
    <p:sldLayoutId id="2147483955" r:id="rId15"/>
    <p:sldLayoutId id="2147483863" r:id="rId16"/>
    <p:sldLayoutId id="2147483915" r:id="rId17"/>
    <p:sldLayoutId id="2147483782" r:id="rId18"/>
    <p:sldLayoutId id="2147483802" r:id="rId19"/>
    <p:sldLayoutId id="2147483912" r:id="rId20"/>
    <p:sldLayoutId id="2147483916" r:id="rId21"/>
    <p:sldLayoutId id="2147483909" r:id="rId22"/>
    <p:sldLayoutId id="2147483781" r:id="rId23"/>
    <p:sldLayoutId id="2147483878" r:id="rId24"/>
    <p:sldLayoutId id="2147483895" r:id="rId25"/>
    <p:sldLayoutId id="2147483896" r:id="rId26"/>
    <p:sldLayoutId id="21474839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Espace réservé du pied de page 15">
            <a:extLst>
              <a:ext uri="{FF2B5EF4-FFF2-40B4-BE49-F238E27FC236}">
                <a16:creationId xmlns:a16="http://schemas.microsoft.com/office/drawing/2014/main" id="{ADB92FA4-035F-41E1-AE28-AAB611CC2791}"/>
              </a:ext>
            </a:extLst>
          </p:cNvPr>
          <p:cNvSpPr>
            <a:spLocks noGrp="1"/>
          </p:cNvSpPr>
          <p:nvPr>
            <p:ph type="ftr" sz="quarter" idx="3"/>
          </p:nvPr>
        </p:nvSpPr>
        <p:spPr>
          <a:xfrm>
            <a:off x="4038600" y="6483927"/>
            <a:ext cx="4114800" cy="237548"/>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17" name="Espace réservé du numéro de diapositive 16">
            <a:extLst>
              <a:ext uri="{FF2B5EF4-FFF2-40B4-BE49-F238E27FC236}">
                <a16:creationId xmlns:a16="http://schemas.microsoft.com/office/drawing/2014/main" id="{87FFAFD9-D53F-46E7-9552-9B2539E81418}"/>
              </a:ext>
            </a:extLst>
          </p:cNvPr>
          <p:cNvSpPr>
            <a:spLocks noGrp="1"/>
          </p:cNvSpPr>
          <p:nvPr>
            <p:ph type="sldNum" sz="quarter" idx="4"/>
          </p:nvPr>
        </p:nvSpPr>
        <p:spPr>
          <a:xfrm>
            <a:off x="8610600" y="6483927"/>
            <a:ext cx="2743200" cy="237548"/>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spTree>
    <p:extLst>
      <p:ext uri="{BB962C8B-B14F-4D97-AF65-F5344CB8AC3E}">
        <p14:creationId xmlns:p14="http://schemas.microsoft.com/office/powerpoint/2010/main" val="1495761768"/>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4014"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Espace réservé du pied de page 15">
            <a:extLst>
              <a:ext uri="{FF2B5EF4-FFF2-40B4-BE49-F238E27FC236}">
                <a16:creationId xmlns:a16="http://schemas.microsoft.com/office/drawing/2014/main" id="{ADB92FA4-035F-41E1-AE28-AAB611CC2791}"/>
              </a:ext>
            </a:extLst>
          </p:cNvPr>
          <p:cNvSpPr>
            <a:spLocks noGrp="1"/>
          </p:cNvSpPr>
          <p:nvPr>
            <p:ph type="ftr" sz="quarter" idx="3"/>
          </p:nvPr>
        </p:nvSpPr>
        <p:spPr>
          <a:xfrm>
            <a:off x="4038600" y="6483927"/>
            <a:ext cx="4114800" cy="237548"/>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17" name="Espace réservé du numéro de diapositive 16">
            <a:extLst>
              <a:ext uri="{FF2B5EF4-FFF2-40B4-BE49-F238E27FC236}">
                <a16:creationId xmlns:a16="http://schemas.microsoft.com/office/drawing/2014/main" id="{87FFAFD9-D53F-46E7-9552-9B2539E81418}"/>
              </a:ext>
            </a:extLst>
          </p:cNvPr>
          <p:cNvSpPr>
            <a:spLocks noGrp="1"/>
          </p:cNvSpPr>
          <p:nvPr>
            <p:ph type="sldNum" sz="quarter" idx="4"/>
          </p:nvPr>
        </p:nvSpPr>
        <p:spPr>
          <a:xfrm>
            <a:off x="8610600" y="6483927"/>
            <a:ext cx="2743200" cy="237548"/>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spTree>
    <p:extLst>
      <p:ext uri="{BB962C8B-B14F-4D97-AF65-F5344CB8AC3E}">
        <p14:creationId xmlns:p14="http://schemas.microsoft.com/office/powerpoint/2010/main" val="136941973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3"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Espace réservé du pied de page 15">
            <a:extLst>
              <a:ext uri="{FF2B5EF4-FFF2-40B4-BE49-F238E27FC236}">
                <a16:creationId xmlns:a16="http://schemas.microsoft.com/office/drawing/2014/main" id="{ADB92FA4-035F-41E1-AE28-AAB611CC2791}"/>
              </a:ext>
            </a:extLst>
          </p:cNvPr>
          <p:cNvSpPr>
            <a:spLocks noGrp="1"/>
          </p:cNvSpPr>
          <p:nvPr>
            <p:ph type="ftr" sz="quarter" idx="3"/>
          </p:nvPr>
        </p:nvSpPr>
        <p:spPr>
          <a:xfrm>
            <a:off x="4038600" y="6483927"/>
            <a:ext cx="4114800" cy="237548"/>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17" name="Espace réservé du numéro de diapositive 16">
            <a:extLst>
              <a:ext uri="{FF2B5EF4-FFF2-40B4-BE49-F238E27FC236}">
                <a16:creationId xmlns:a16="http://schemas.microsoft.com/office/drawing/2014/main" id="{87FFAFD9-D53F-46E7-9552-9B2539E81418}"/>
              </a:ext>
            </a:extLst>
          </p:cNvPr>
          <p:cNvSpPr>
            <a:spLocks noGrp="1"/>
          </p:cNvSpPr>
          <p:nvPr>
            <p:ph type="sldNum" sz="quarter" idx="4"/>
          </p:nvPr>
        </p:nvSpPr>
        <p:spPr>
          <a:xfrm>
            <a:off x="8610600" y="6483927"/>
            <a:ext cx="2743200" cy="237548"/>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spTree>
    <p:extLst>
      <p:ext uri="{BB962C8B-B14F-4D97-AF65-F5344CB8AC3E}">
        <p14:creationId xmlns:p14="http://schemas.microsoft.com/office/powerpoint/2010/main" val="2851611737"/>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4035" r:id="rId20"/>
    <p:sldLayoutId id="2147484036" r:id="rId21"/>
    <p:sldLayoutId id="2147484037" r:id="rId22"/>
    <p:sldLayoutId id="2147484038" r:id="rId23"/>
    <p:sldLayoutId id="214748403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hyperlink" Target="mailto:delegation@clubutilisateursoracle.org" TargetMode="Externa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3.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10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08BDE9-7126-8283-5970-182DF8601B3F}"/>
              </a:ext>
            </a:extLst>
          </p:cNvPr>
          <p:cNvSpPr>
            <a:spLocks noGrp="1"/>
          </p:cNvSpPr>
          <p:nvPr>
            <p:ph type="title"/>
          </p:nvPr>
        </p:nvSpPr>
        <p:spPr>
          <a:xfrm>
            <a:off x="615098" y="3014540"/>
            <a:ext cx="7462102" cy="1123599"/>
          </a:xfrm>
        </p:spPr>
        <p:txBody>
          <a:bodyPr/>
          <a:lstStyle/>
          <a:p>
            <a:r>
              <a:rPr lang="fr-FR"/>
              <a:t>LES TROPHÉES </a:t>
            </a:r>
            <a:br>
              <a:rPr lang="fr-FR"/>
            </a:br>
            <a:r>
              <a:rPr lang="fr-FR"/>
              <a:t>2024</a:t>
            </a:r>
            <a:endParaRPr lang="fr-FR" dirty="0"/>
          </a:p>
        </p:txBody>
      </p:sp>
      <p:pic>
        <p:nvPicPr>
          <p:cNvPr id="3" name="Image 2">
            <a:extLst>
              <a:ext uri="{FF2B5EF4-FFF2-40B4-BE49-F238E27FC236}">
                <a16:creationId xmlns:a16="http://schemas.microsoft.com/office/drawing/2014/main" id="{EBCB384B-639B-2057-69CC-B92267A8D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38" y="5395589"/>
            <a:ext cx="1486130" cy="312261"/>
          </a:xfrm>
          <a:prstGeom prst="rect">
            <a:avLst/>
          </a:prstGeom>
        </p:spPr>
      </p:pic>
      <p:pic>
        <p:nvPicPr>
          <p:cNvPr id="6" name="Image 5">
            <a:extLst>
              <a:ext uri="{FF2B5EF4-FFF2-40B4-BE49-F238E27FC236}">
                <a16:creationId xmlns:a16="http://schemas.microsoft.com/office/drawing/2014/main" id="{8A154394-2192-C28F-5A2D-E631A1420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61090"/>
            <a:ext cx="5935819" cy="5935819"/>
          </a:xfrm>
          <a:prstGeom prst="rect">
            <a:avLst/>
          </a:prstGeom>
        </p:spPr>
      </p:pic>
    </p:spTree>
    <p:extLst>
      <p:ext uri="{BB962C8B-B14F-4D97-AF65-F5344CB8AC3E}">
        <p14:creationId xmlns:p14="http://schemas.microsoft.com/office/powerpoint/2010/main" val="2547638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85DB7FDB-4D72-1CC0-6501-4350AE188DFC}"/>
              </a:ext>
            </a:extLst>
          </p:cNvPr>
          <p:cNvSpPr txBox="1">
            <a:spLocks/>
          </p:cNvSpPr>
          <p:nvPr/>
        </p:nvSpPr>
        <p:spPr>
          <a:xfrm>
            <a:off x="1302543" y="488792"/>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COMPOSITION DU DOSSIER </a:t>
            </a:r>
          </a:p>
          <a:p>
            <a:endParaRPr lang="fr-FR" dirty="0">
              <a:solidFill>
                <a:schemeClr val="tx1"/>
              </a:solidFill>
            </a:endParaRPr>
          </a:p>
        </p:txBody>
      </p:sp>
      <p:sp>
        <p:nvSpPr>
          <p:cNvPr id="9" name="Rectangle : coins arrondis 8">
            <a:extLst>
              <a:ext uri="{FF2B5EF4-FFF2-40B4-BE49-F238E27FC236}">
                <a16:creationId xmlns:a16="http://schemas.microsoft.com/office/drawing/2014/main" id="{A1602F59-36BE-06F5-9A8F-DBF6A5255F6C}"/>
              </a:ext>
            </a:extLst>
          </p:cNvPr>
          <p:cNvSpPr/>
          <p:nvPr/>
        </p:nvSpPr>
        <p:spPr>
          <a:xfrm>
            <a:off x="1380995" y="1058741"/>
            <a:ext cx="642173" cy="523076"/>
          </a:xfrm>
          <a:prstGeom prst="roundRect">
            <a:avLst/>
          </a:prstGeom>
          <a:solidFill>
            <a:srgbClr val="C1B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1</a:t>
            </a:r>
          </a:p>
        </p:txBody>
      </p:sp>
      <p:sp>
        <p:nvSpPr>
          <p:cNvPr id="10" name="Rectangle : coins arrondis 9">
            <a:extLst>
              <a:ext uri="{FF2B5EF4-FFF2-40B4-BE49-F238E27FC236}">
                <a16:creationId xmlns:a16="http://schemas.microsoft.com/office/drawing/2014/main" id="{D11D3F00-CFEC-07BB-918C-70799023A0D6}"/>
              </a:ext>
            </a:extLst>
          </p:cNvPr>
          <p:cNvSpPr/>
          <p:nvPr/>
        </p:nvSpPr>
        <p:spPr>
          <a:xfrm>
            <a:off x="1359639" y="1891211"/>
            <a:ext cx="642173" cy="523076"/>
          </a:xfrm>
          <a:prstGeom prst="roundRect">
            <a:avLst/>
          </a:prstGeom>
          <a:solidFill>
            <a:srgbClr val="A7B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2</a:t>
            </a:r>
          </a:p>
        </p:txBody>
      </p:sp>
      <p:sp>
        <p:nvSpPr>
          <p:cNvPr id="11" name="Rectangle : coins arrondis 10">
            <a:extLst>
              <a:ext uri="{FF2B5EF4-FFF2-40B4-BE49-F238E27FC236}">
                <a16:creationId xmlns:a16="http://schemas.microsoft.com/office/drawing/2014/main" id="{392491F5-B3EF-B65D-CDF1-BF6A01851AF2}"/>
              </a:ext>
            </a:extLst>
          </p:cNvPr>
          <p:cNvSpPr/>
          <p:nvPr/>
        </p:nvSpPr>
        <p:spPr>
          <a:xfrm>
            <a:off x="1380995" y="3496887"/>
            <a:ext cx="642173" cy="52307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4</a:t>
            </a:r>
          </a:p>
        </p:txBody>
      </p:sp>
      <p:sp>
        <p:nvSpPr>
          <p:cNvPr id="12" name="Rectangle : coins arrondis 11">
            <a:extLst>
              <a:ext uri="{FF2B5EF4-FFF2-40B4-BE49-F238E27FC236}">
                <a16:creationId xmlns:a16="http://schemas.microsoft.com/office/drawing/2014/main" id="{7D3A32F8-FC8F-3C4E-767F-04E11EE6E280}"/>
              </a:ext>
            </a:extLst>
          </p:cNvPr>
          <p:cNvSpPr/>
          <p:nvPr/>
        </p:nvSpPr>
        <p:spPr>
          <a:xfrm>
            <a:off x="1380995" y="2734032"/>
            <a:ext cx="642173" cy="52307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3</a:t>
            </a:r>
          </a:p>
        </p:txBody>
      </p:sp>
      <p:sp>
        <p:nvSpPr>
          <p:cNvPr id="13" name="Rectangle : coins arrondis 12">
            <a:extLst>
              <a:ext uri="{FF2B5EF4-FFF2-40B4-BE49-F238E27FC236}">
                <a16:creationId xmlns:a16="http://schemas.microsoft.com/office/drawing/2014/main" id="{1C980759-18AB-22F2-FC47-BA552E15CB30}"/>
              </a:ext>
            </a:extLst>
          </p:cNvPr>
          <p:cNvSpPr/>
          <p:nvPr/>
        </p:nvSpPr>
        <p:spPr>
          <a:xfrm>
            <a:off x="1380995" y="4325125"/>
            <a:ext cx="642173" cy="52307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5</a:t>
            </a:r>
          </a:p>
        </p:txBody>
      </p:sp>
      <p:sp>
        <p:nvSpPr>
          <p:cNvPr id="14" name="Rectangle : coins arrondis 13">
            <a:extLst>
              <a:ext uri="{FF2B5EF4-FFF2-40B4-BE49-F238E27FC236}">
                <a16:creationId xmlns:a16="http://schemas.microsoft.com/office/drawing/2014/main" id="{954CD3E0-B1B8-12B6-EC90-0F628C0436C2}"/>
              </a:ext>
            </a:extLst>
          </p:cNvPr>
          <p:cNvSpPr/>
          <p:nvPr/>
        </p:nvSpPr>
        <p:spPr>
          <a:xfrm>
            <a:off x="1380995" y="5376550"/>
            <a:ext cx="642173" cy="52307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6</a:t>
            </a:r>
          </a:p>
        </p:txBody>
      </p:sp>
      <p:sp>
        <p:nvSpPr>
          <p:cNvPr id="15" name="ZoneTexte 14">
            <a:extLst>
              <a:ext uri="{FF2B5EF4-FFF2-40B4-BE49-F238E27FC236}">
                <a16:creationId xmlns:a16="http://schemas.microsoft.com/office/drawing/2014/main" id="{77E0C64D-2A71-1B80-F1A4-A4ADE0B07AAC}"/>
              </a:ext>
            </a:extLst>
          </p:cNvPr>
          <p:cNvSpPr txBox="1"/>
          <p:nvPr/>
        </p:nvSpPr>
        <p:spPr>
          <a:xfrm>
            <a:off x="2438600" y="1113773"/>
            <a:ext cx="3894505" cy="5078313"/>
          </a:xfrm>
          <a:prstGeom prst="rect">
            <a:avLst/>
          </a:prstGeom>
          <a:noFill/>
        </p:spPr>
        <p:txBody>
          <a:bodyPr wrap="square" rtlCol="0">
            <a:spAutoFit/>
          </a:bodyPr>
          <a:lstStyle/>
          <a:p>
            <a:r>
              <a:rPr lang="fr-FR" dirty="0">
                <a:latin typeface="Arial" panose="020B0604020202020204" pitchFamily="34" charset="0"/>
                <a:ea typeface="Cambria" panose="02040503050406030204" pitchFamily="18" charset="0"/>
                <a:cs typeface="Arial" panose="020B0604020202020204" pitchFamily="34" charset="0"/>
              </a:rPr>
              <a:t>Fiche signalétique </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Votre réalisation</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Solutions Oracle et environnement</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Contexte </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Les enjeux</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Le plan projet</a:t>
            </a:r>
          </a:p>
          <a:p>
            <a:endParaRPr lang="fr-FR" dirty="0">
              <a:solidFill>
                <a:schemeClr val="bg1">
                  <a:lumMod val="50000"/>
                </a:schemeClr>
              </a:solidFill>
              <a:latin typeface="Avenir Next LT Pro" panose="020B0504020202020204" pitchFamily="34" charset="0"/>
              <a:ea typeface="Cambria" panose="02040503050406030204" pitchFamily="18" charset="0"/>
            </a:endParaRPr>
          </a:p>
        </p:txBody>
      </p:sp>
      <p:sp>
        <p:nvSpPr>
          <p:cNvPr id="16" name="Rectangle : coins arrondis 15">
            <a:extLst>
              <a:ext uri="{FF2B5EF4-FFF2-40B4-BE49-F238E27FC236}">
                <a16:creationId xmlns:a16="http://schemas.microsoft.com/office/drawing/2014/main" id="{73BEF02E-D597-C319-0371-F6C1D39F2D33}"/>
              </a:ext>
            </a:extLst>
          </p:cNvPr>
          <p:cNvSpPr/>
          <p:nvPr/>
        </p:nvSpPr>
        <p:spPr>
          <a:xfrm>
            <a:off x="6333105" y="1113773"/>
            <a:ext cx="642173" cy="523076"/>
          </a:xfrm>
          <a:prstGeom prst="roundRect">
            <a:avLst/>
          </a:prstGeom>
          <a:solidFill>
            <a:srgbClr val="C1B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7</a:t>
            </a:r>
          </a:p>
        </p:txBody>
      </p:sp>
      <p:sp>
        <p:nvSpPr>
          <p:cNvPr id="17" name="Rectangle : coins arrondis 16">
            <a:extLst>
              <a:ext uri="{FF2B5EF4-FFF2-40B4-BE49-F238E27FC236}">
                <a16:creationId xmlns:a16="http://schemas.microsoft.com/office/drawing/2014/main" id="{B09E7DBC-BD69-635B-4962-8098C247B519}"/>
              </a:ext>
            </a:extLst>
          </p:cNvPr>
          <p:cNvSpPr/>
          <p:nvPr/>
        </p:nvSpPr>
        <p:spPr>
          <a:xfrm>
            <a:off x="6333106" y="1891211"/>
            <a:ext cx="642173" cy="523076"/>
          </a:xfrm>
          <a:prstGeom prst="roundRect">
            <a:avLst/>
          </a:prstGeom>
          <a:solidFill>
            <a:srgbClr val="A7B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8</a:t>
            </a:r>
          </a:p>
        </p:txBody>
      </p:sp>
      <p:sp>
        <p:nvSpPr>
          <p:cNvPr id="18" name="Rectangle : coins arrondis 17">
            <a:extLst>
              <a:ext uri="{FF2B5EF4-FFF2-40B4-BE49-F238E27FC236}">
                <a16:creationId xmlns:a16="http://schemas.microsoft.com/office/drawing/2014/main" id="{E13F8D11-469A-2463-3D24-3E863F01ED0F}"/>
              </a:ext>
            </a:extLst>
          </p:cNvPr>
          <p:cNvSpPr/>
          <p:nvPr/>
        </p:nvSpPr>
        <p:spPr>
          <a:xfrm>
            <a:off x="6333105" y="3586257"/>
            <a:ext cx="642173" cy="52307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10</a:t>
            </a:r>
          </a:p>
        </p:txBody>
      </p:sp>
      <p:sp>
        <p:nvSpPr>
          <p:cNvPr id="19" name="Rectangle : coins arrondis 18">
            <a:extLst>
              <a:ext uri="{FF2B5EF4-FFF2-40B4-BE49-F238E27FC236}">
                <a16:creationId xmlns:a16="http://schemas.microsoft.com/office/drawing/2014/main" id="{BE65DA72-43C3-D216-2161-54071020C7A9}"/>
              </a:ext>
            </a:extLst>
          </p:cNvPr>
          <p:cNvSpPr/>
          <p:nvPr/>
        </p:nvSpPr>
        <p:spPr>
          <a:xfrm>
            <a:off x="6333105" y="2719449"/>
            <a:ext cx="642173" cy="52307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9</a:t>
            </a:r>
          </a:p>
        </p:txBody>
      </p:sp>
      <p:sp>
        <p:nvSpPr>
          <p:cNvPr id="20" name="Rectangle : coins arrondis 19">
            <a:extLst>
              <a:ext uri="{FF2B5EF4-FFF2-40B4-BE49-F238E27FC236}">
                <a16:creationId xmlns:a16="http://schemas.microsoft.com/office/drawing/2014/main" id="{4B2CE38F-C6FB-5644-8E30-A4560056919E}"/>
              </a:ext>
            </a:extLst>
          </p:cNvPr>
          <p:cNvSpPr/>
          <p:nvPr/>
        </p:nvSpPr>
        <p:spPr>
          <a:xfrm>
            <a:off x="6333105" y="4408975"/>
            <a:ext cx="642173" cy="52307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11</a:t>
            </a:r>
          </a:p>
        </p:txBody>
      </p:sp>
      <p:sp>
        <p:nvSpPr>
          <p:cNvPr id="21" name="Rectangle : coins arrondis 20">
            <a:extLst>
              <a:ext uri="{FF2B5EF4-FFF2-40B4-BE49-F238E27FC236}">
                <a16:creationId xmlns:a16="http://schemas.microsoft.com/office/drawing/2014/main" id="{200548C9-DEFA-BB9F-B8B6-79DFEB343144}"/>
              </a:ext>
            </a:extLst>
          </p:cNvPr>
          <p:cNvSpPr/>
          <p:nvPr/>
        </p:nvSpPr>
        <p:spPr>
          <a:xfrm>
            <a:off x="6333106" y="5275783"/>
            <a:ext cx="642173" cy="52307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12</a:t>
            </a:r>
          </a:p>
        </p:txBody>
      </p:sp>
      <p:sp>
        <p:nvSpPr>
          <p:cNvPr id="22" name="ZoneTexte 21">
            <a:extLst>
              <a:ext uri="{FF2B5EF4-FFF2-40B4-BE49-F238E27FC236}">
                <a16:creationId xmlns:a16="http://schemas.microsoft.com/office/drawing/2014/main" id="{B152F8D9-D2E6-5604-E508-FD28C1C87178}"/>
              </a:ext>
            </a:extLst>
          </p:cNvPr>
          <p:cNvSpPr txBox="1"/>
          <p:nvPr/>
        </p:nvSpPr>
        <p:spPr>
          <a:xfrm>
            <a:off x="7469165" y="1113773"/>
            <a:ext cx="4089789" cy="4524315"/>
          </a:xfrm>
          <a:prstGeom prst="rect">
            <a:avLst/>
          </a:prstGeom>
          <a:noFill/>
        </p:spPr>
        <p:txBody>
          <a:bodyPr wrap="square" rtlCol="0">
            <a:spAutoFit/>
          </a:bodyPr>
          <a:lstStyle/>
          <a:p>
            <a:r>
              <a:rPr lang="fr-FR" dirty="0">
                <a:latin typeface="Arial" panose="020B0604020202020204" pitchFamily="34" charset="0"/>
                <a:ea typeface="Cambria" panose="02040503050406030204" pitchFamily="18" charset="0"/>
                <a:cs typeface="Arial" panose="020B0604020202020204" pitchFamily="34" charset="0"/>
              </a:rPr>
              <a:t>La vraie vie</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Résultats obtenus &amp; valeur ajoutée</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Défis relevés &amp; leçons apprises</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Et demain....</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Anecdote </a:t>
            </a:r>
            <a:r>
              <a:rPr lang="fr-FR" dirty="0">
                <a:latin typeface="Arial" panose="020B0604020202020204" pitchFamily="34" charset="0"/>
                <a:ea typeface="Cambria" panose="02040503050406030204" pitchFamily="18" charset="0"/>
                <a:cs typeface="Arial" panose="020B0604020202020204" pitchFamily="34" charset="0"/>
                <a:sym typeface="Wingdings" panose="05000000000000000000" pitchFamily="2" charset="2"/>
              </a:rPr>
              <a:t></a:t>
            </a:r>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Conditions de participation</a:t>
            </a:r>
          </a:p>
        </p:txBody>
      </p:sp>
    </p:spTree>
    <p:extLst>
      <p:ext uri="{BB962C8B-B14F-4D97-AF65-F5344CB8AC3E}">
        <p14:creationId xmlns:p14="http://schemas.microsoft.com/office/powerpoint/2010/main" val="519299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85DB7FDB-4D72-1CC0-6501-4350AE188DFC}"/>
              </a:ext>
            </a:extLst>
          </p:cNvPr>
          <p:cNvSpPr txBox="1">
            <a:spLocks/>
          </p:cNvSpPr>
          <p:nvPr/>
        </p:nvSpPr>
        <p:spPr>
          <a:xfrm>
            <a:off x="-1933027" y="535685"/>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FICHE SIGNALÉTIQUE </a:t>
            </a:r>
          </a:p>
          <a:p>
            <a:endParaRPr lang="fr-FR" dirty="0">
              <a:solidFill>
                <a:schemeClr val="tx1"/>
              </a:solidFill>
            </a:endParaRPr>
          </a:p>
        </p:txBody>
      </p:sp>
      <p:cxnSp>
        <p:nvCxnSpPr>
          <p:cNvPr id="3" name="Connecteur droit 2">
            <a:extLst>
              <a:ext uri="{FF2B5EF4-FFF2-40B4-BE49-F238E27FC236}">
                <a16:creationId xmlns:a16="http://schemas.microsoft.com/office/drawing/2014/main" id="{2340232D-A7AB-79A5-A12F-22B71B6AA7FC}"/>
              </a:ext>
            </a:extLst>
          </p:cNvPr>
          <p:cNvCxnSpPr>
            <a:cxnSpLocks/>
          </p:cNvCxnSpPr>
          <p:nvPr/>
        </p:nvCxnSpPr>
        <p:spPr>
          <a:xfrm>
            <a:off x="757425" y="950384"/>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Espace réservé du contenu 2">
            <a:extLst>
              <a:ext uri="{FF2B5EF4-FFF2-40B4-BE49-F238E27FC236}">
                <a16:creationId xmlns:a16="http://schemas.microsoft.com/office/drawing/2014/main" id="{99E90DF5-F06B-0C45-7D17-898AEDE08391}"/>
              </a:ext>
            </a:extLst>
          </p:cNvPr>
          <p:cNvSpPr txBox="1">
            <a:spLocks/>
          </p:cNvSpPr>
          <p:nvPr/>
        </p:nvSpPr>
        <p:spPr>
          <a:xfrm>
            <a:off x="757425" y="1356979"/>
            <a:ext cx="10837302" cy="38435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b="1" dirty="0">
                <a:latin typeface="Arial" panose="020B0604020202020204" pitchFamily="34" charset="0"/>
                <a:ea typeface="Cambria" panose="02040503050406030204" pitchFamily="18" charset="0"/>
                <a:cs typeface="Arial" panose="020B0604020202020204" pitchFamily="34" charset="0"/>
              </a:rPr>
              <a:t>L’organisation  </a:t>
            </a:r>
          </a:p>
          <a:p>
            <a:pPr marL="0" indent="0">
              <a:buFont typeface="Arial" panose="020B0604020202020204" pitchFamily="34" charset="0"/>
              <a:buNone/>
            </a:pPr>
            <a:r>
              <a:rPr lang="fr-FR" sz="1600" dirty="0">
                <a:solidFill>
                  <a:schemeClr val="bg1">
                    <a:lumMod val="50000"/>
                  </a:schemeClr>
                </a:solidFill>
                <a:latin typeface="Avenir Next LT Pro" panose="020B0504020202020204" pitchFamily="34" charset="0"/>
                <a:ea typeface="Cambria" panose="02040503050406030204" pitchFamily="18" charset="0"/>
              </a:rPr>
              <a:t>Nom de l’organisation : ……………………………………       	Secteur d’activité : …………………………………</a:t>
            </a:r>
          </a:p>
          <a:p>
            <a:pPr marL="0" indent="0">
              <a:buFont typeface="Arial" panose="020B0604020202020204" pitchFamily="34" charset="0"/>
              <a:buNone/>
            </a:pPr>
            <a:r>
              <a:rPr lang="fr-FR" sz="1600" dirty="0">
                <a:solidFill>
                  <a:schemeClr val="bg1">
                    <a:lumMod val="50000"/>
                  </a:schemeClr>
                </a:solidFill>
                <a:latin typeface="Avenir Next LT Pro" panose="020B0504020202020204" pitchFamily="34" charset="0"/>
                <a:ea typeface="Cambria" panose="02040503050406030204" pitchFamily="18" charset="0"/>
              </a:rPr>
              <a:t>Chiffre d’affaires 2023 : ………………………………………………..	Nombre de salariés : …………</a:t>
            </a:r>
          </a:p>
          <a:p>
            <a:pPr marL="0" indent="0">
              <a:lnSpc>
                <a:spcPts val="1000"/>
              </a:lnSpc>
              <a:spcBef>
                <a:spcPts val="0"/>
              </a:spcBef>
              <a:buFont typeface="Arial" panose="020B0604020202020204" pitchFamily="34" charset="0"/>
              <a:buNone/>
            </a:pPr>
            <a:endParaRPr lang="fr-FR" sz="1600" dirty="0">
              <a:latin typeface="Avenir Next LT Pro" panose="020B0504020202020204" pitchFamily="34" charset="0"/>
              <a:ea typeface="Cambria" panose="02040503050406030204" pitchFamily="18" charset="0"/>
            </a:endParaRPr>
          </a:p>
          <a:p>
            <a:r>
              <a:rPr lang="fr-FR" sz="1600" b="1" dirty="0">
                <a:latin typeface="Arial" panose="020B0604020202020204" pitchFamily="34" charset="0"/>
                <a:ea typeface="Cambria" panose="02040503050406030204" pitchFamily="18" charset="0"/>
                <a:cs typeface="Arial" panose="020B0604020202020204" pitchFamily="34" charset="0"/>
              </a:rPr>
              <a:t>La réalisation </a:t>
            </a:r>
          </a:p>
          <a:p>
            <a:pPr marL="0" indent="0">
              <a:buFont typeface="Arial" panose="020B0604020202020204" pitchFamily="34" charset="0"/>
              <a:buNone/>
            </a:pPr>
            <a:r>
              <a:rPr lang="fr-FR" sz="1600" dirty="0">
                <a:solidFill>
                  <a:schemeClr val="bg1">
                    <a:lumMod val="50000"/>
                  </a:schemeClr>
                </a:solidFill>
                <a:latin typeface="Avenir Next LT Pro" panose="020B0504020202020204" pitchFamily="34" charset="0"/>
                <a:ea typeface="Cambria" panose="02040503050406030204" pitchFamily="18" charset="0"/>
              </a:rPr>
              <a:t>Nom « de code » donné à votre réalisation : ……………………………………………………………………………………………</a:t>
            </a:r>
          </a:p>
          <a:p>
            <a:pPr marL="0" indent="0">
              <a:buFont typeface="Arial" panose="020B0604020202020204" pitchFamily="34" charset="0"/>
              <a:buNone/>
            </a:pPr>
            <a:r>
              <a:rPr lang="fr-FR" sz="1600" dirty="0">
                <a:solidFill>
                  <a:schemeClr val="bg1">
                    <a:lumMod val="50000"/>
                  </a:schemeClr>
                </a:solidFill>
                <a:latin typeface="Avenir Next LT Pro" panose="020B0504020202020204" pitchFamily="34" charset="0"/>
                <a:ea typeface="Cambria" panose="02040503050406030204" pitchFamily="18" charset="0"/>
              </a:rPr>
              <a:t>Date de Live : ……………………………………………………………………………</a:t>
            </a:r>
          </a:p>
          <a:p>
            <a:pPr marL="0" indent="0">
              <a:lnSpc>
                <a:spcPts val="1000"/>
              </a:lnSpc>
              <a:spcBef>
                <a:spcPts val="0"/>
              </a:spcBef>
              <a:buFont typeface="Arial" panose="020B0604020202020204" pitchFamily="34" charset="0"/>
              <a:buNone/>
            </a:pPr>
            <a:endParaRPr lang="fr-FR" sz="1600" dirty="0">
              <a:latin typeface="Avenir Next LT Pro" panose="020B0504020202020204" pitchFamily="34" charset="0"/>
              <a:ea typeface="Cambria" panose="02040503050406030204" pitchFamily="18" charset="0"/>
            </a:endParaRPr>
          </a:p>
          <a:p>
            <a:r>
              <a:rPr lang="fr-FR" sz="1600" b="1" dirty="0">
                <a:latin typeface="Arial" panose="020B0604020202020204" pitchFamily="34" charset="0"/>
                <a:ea typeface="Cambria" panose="02040503050406030204" pitchFamily="18" charset="0"/>
                <a:cs typeface="Arial" panose="020B0604020202020204" pitchFamily="34" charset="0"/>
              </a:rPr>
              <a:t>Représentant du dossier : </a:t>
            </a:r>
          </a:p>
          <a:p>
            <a:pPr marL="0" indent="0">
              <a:buFont typeface="Arial" panose="020B0604020202020204" pitchFamily="34" charset="0"/>
              <a:buNone/>
            </a:pPr>
            <a:r>
              <a:rPr lang="fr-FR" sz="1600" dirty="0">
                <a:solidFill>
                  <a:schemeClr val="bg1">
                    <a:lumMod val="50000"/>
                  </a:schemeClr>
                </a:solidFill>
                <a:latin typeface="Avenir Next LT Pro" panose="020B0504020202020204" pitchFamily="34" charset="0"/>
                <a:ea typeface="Cambria" panose="02040503050406030204" pitchFamily="18" charset="0"/>
              </a:rPr>
              <a:t>Je présente mon dossier aux Trophées Oracle des Clubs Utilisateurs 2024, confirme avoir pris connaissance du règlement et l’accepter sans réserve (pages 23 à 25). </a:t>
            </a:r>
          </a:p>
        </p:txBody>
      </p:sp>
      <p:sp>
        <p:nvSpPr>
          <p:cNvPr id="5" name="Rectangle 4">
            <a:extLst>
              <a:ext uri="{FF2B5EF4-FFF2-40B4-BE49-F238E27FC236}">
                <a16:creationId xmlns:a16="http://schemas.microsoft.com/office/drawing/2014/main" id="{EF43357D-FBC6-5626-81D5-215187DE29E3}"/>
              </a:ext>
            </a:extLst>
          </p:cNvPr>
          <p:cNvSpPr/>
          <p:nvPr/>
        </p:nvSpPr>
        <p:spPr>
          <a:xfrm>
            <a:off x="597273" y="5200578"/>
            <a:ext cx="10994085" cy="1012387"/>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latin typeface="Arial" pitchFamily="34" charset="0"/>
              <a:cs typeface="Arial" pitchFamily="34" charset="0"/>
            </a:endParaRPr>
          </a:p>
        </p:txBody>
      </p:sp>
      <p:sp>
        <p:nvSpPr>
          <p:cNvPr id="6" name="ZoneTexte 5">
            <a:extLst>
              <a:ext uri="{FF2B5EF4-FFF2-40B4-BE49-F238E27FC236}">
                <a16:creationId xmlns:a16="http://schemas.microsoft.com/office/drawing/2014/main" id="{84004846-708D-3FBA-72A4-67B0CB690109}"/>
              </a:ext>
            </a:extLst>
          </p:cNvPr>
          <p:cNvSpPr txBox="1"/>
          <p:nvPr/>
        </p:nvSpPr>
        <p:spPr>
          <a:xfrm>
            <a:off x="757425" y="5331744"/>
            <a:ext cx="11157776" cy="338554"/>
          </a:xfrm>
          <a:prstGeom prst="rect">
            <a:avLst/>
          </a:prstGeom>
          <a:noFill/>
        </p:spPr>
        <p:txBody>
          <a:bodyPr wrap="square" rtlCol="0">
            <a:spAutoFit/>
          </a:bodyPr>
          <a:lstStyle/>
          <a:p>
            <a:r>
              <a:rPr lang="fr-FR" sz="1600" b="1" dirty="0">
                <a:latin typeface="Avenir Next LT Pro" panose="020B0504020202020204" pitchFamily="34" charset="0"/>
                <a:ea typeface="Cambria" panose="02040503050406030204" pitchFamily="18" charset="0"/>
              </a:rPr>
              <a:t>Date : 		NOM &amp; Prénom :		Signature  : </a:t>
            </a:r>
          </a:p>
        </p:txBody>
      </p:sp>
      <p:cxnSp>
        <p:nvCxnSpPr>
          <p:cNvPr id="8" name="Connecteur droit 7">
            <a:extLst>
              <a:ext uri="{FF2B5EF4-FFF2-40B4-BE49-F238E27FC236}">
                <a16:creationId xmlns:a16="http://schemas.microsoft.com/office/drawing/2014/main" id="{94A0EBFC-431A-3E75-698A-2D7AEDC728CF}"/>
              </a:ext>
            </a:extLst>
          </p:cNvPr>
          <p:cNvCxnSpPr>
            <a:cxnSpLocks/>
          </p:cNvCxnSpPr>
          <p:nvPr/>
        </p:nvCxnSpPr>
        <p:spPr>
          <a:xfrm>
            <a:off x="2099729" y="5200577"/>
            <a:ext cx="0" cy="1012387"/>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AC9464F6-82FF-3DD3-63B2-0B19F5D185F5}"/>
              </a:ext>
            </a:extLst>
          </p:cNvPr>
          <p:cNvCxnSpPr>
            <a:cxnSpLocks/>
          </p:cNvCxnSpPr>
          <p:nvPr/>
        </p:nvCxnSpPr>
        <p:spPr>
          <a:xfrm>
            <a:off x="4807760" y="5200577"/>
            <a:ext cx="0" cy="1012387"/>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298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6F7D7A-D2B4-8C64-E29B-E210DCAB5DC9}"/>
              </a:ext>
            </a:extLst>
          </p:cNvPr>
          <p:cNvSpPr txBox="1">
            <a:spLocks/>
          </p:cNvSpPr>
          <p:nvPr/>
        </p:nvSpPr>
        <p:spPr>
          <a:xfrm>
            <a:off x="-2009227" y="643336"/>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FICHE SIGNALÉTIQUE </a:t>
            </a:r>
          </a:p>
          <a:p>
            <a:endParaRPr lang="fr-FR" dirty="0">
              <a:solidFill>
                <a:schemeClr val="tx1"/>
              </a:solidFill>
            </a:endParaRPr>
          </a:p>
        </p:txBody>
      </p:sp>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au 4">
            <a:extLst>
              <a:ext uri="{FF2B5EF4-FFF2-40B4-BE49-F238E27FC236}">
                <a16:creationId xmlns:a16="http://schemas.microsoft.com/office/drawing/2014/main" id="{0A5BD82C-EF4A-0386-67D1-51842BA8E1D1}"/>
              </a:ext>
            </a:extLst>
          </p:cNvPr>
          <p:cNvGraphicFramePr>
            <a:graphicFrameLocks noGrp="1"/>
          </p:cNvGraphicFramePr>
          <p:nvPr>
            <p:extLst>
              <p:ext uri="{D42A27DB-BD31-4B8C-83A1-F6EECF244321}">
                <p14:modId xmlns:p14="http://schemas.microsoft.com/office/powerpoint/2010/main" val="3323264145"/>
              </p:ext>
            </p:extLst>
          </p:nvPr>
        </p:nvGraphicFramePr>
        <p:xfrm>
          <a:off x="421236" y="2220165"/>
          <a:ext cx="5674764" cy="1488213"/>
        </p:xfrm>
        <a:graphic>
          <a:graphicData uri="http://schemas.openxmlformats.org/drawingml/2006/table">
            <a:tbl>
              <a:tblPr firstRow="1" bandRow="1">
                <a:tableStyleId>{5940675A-B579-460E-94D1-54222C63F5DA}</a:tableStyleId>
              </a:tblPr>
              <a:tblGrid>
                <a:gridCol w="2837382">
                  <a:extLst>
                    <a:ext uri="{9D8B030D-6E8A-4147-A177-3AD203B41FA5}">
                      <a16:colId xmlns:a16="http://schemas.microsoft.com/office/drawing/2014/main" val="20000"/>
                    </a:ext>
                  </a:extLst>
                </a:gridCol>
                <a:gridCol w="2837382">
                  <a:extLst>
                    <a:ext uri="{9D8B030D-6E8A-4147-A177-3AD203B41FA5}">
                      <a16:colId xmlns:a16="http://schemas.microsoft.com/office/drawing/2014/main" val="20001"/>
                    </a:ext>
                  </a:extLst>
                </a:gridCol>
              </a:tblGrid>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Nom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Prénom :</a:t>
                      </a:r>
                    </a:p>
                  </a:txBody>
                  <a:tcPr/>
                </a:tc>
                <a:extLst>
                  <a:ext uri="{0D108BD9-81ED-4DB2-BD59-A6C34878D82A}">
                    <a16:rowId xmlns:a16="http://schemas.microsoft.com/office/drawing/2014/main" val="10000"/>
                  </a:ext>
                </a:extLst>
              </a:tr>
              <a:tr h="518217">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Fonction :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latin typeface="Avenir Next LT Pro" panose="020B0504020202020204" pitchFamily="34" charset="0"/>
                          <a:ea typeface="Cambria" panose="02040503050406030204" pitchFamily="18" charset="0"/>
                          <a:cs typeface="Arial" panose="020B0604020202020204" pitchFamily="34" charset="0"/>
                        </a:rPr>
                        <a:t>E-mail : </a:t>
                      </a:r>
                    </a:p>
                    <a:p>
                      <a:endParaRPr lang="fr-FR" sz="1400" dirty="0">
                        <a:latin typeface="Avenir Next LT Pro" panose="020B0504020202020204"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10001"/>
                  </a:ext>
                </a:extLst>
              </a:tr>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Fixe :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Mobile : </a:t>
                      </a:r>
                    </a:p>
                  </a:txBody>
                  <a:tcPr/>
                </a:tc>
                <a:extLst>
                  <a:ext uri="{0D108BD9-81ED-4DB2-BD59-A6C34878D82A}">
                    <a16:rowId xmlns:a16="http://schemas.microsoft.com/office/drawing/2014/main" val="10002"/>
                  </a:ext>
                </a:extLst>
              </a:tr>
            </a:tbl>
          </a:graphicData>
        </a:graphic>
      </p:graphicFrame>
      <p:graphicFrame>
        <p:nvGraphicFramePr>
          <p:cNvPr id="6" name="Tableau 5">
            <a:extLst>
              <a:ext uri="{FF2B5EF4-FFF2-40B4-BE49-F238E27FC236}">
                <a16:creationId xmlns:a16="http://schemas.microsoft.com/office/drawing/2014/main" id="{296C5D4F-A200-37A9-FEEB-FCB222299726}"/>
              </a:ext>
            </a:extLst>
          </p:cNvPr>
          <p:cNvGraphicFramePr>
            <a:graphicFrameLocks noGrp="1"/>
          </p:cNvGraphicFramePr>
          <p:nvPr>
            <p:extLst>
              <p:ext uri="{D42A27DB-BD31-4B8C-83A1-F6EECF244321}">
                <p14:modId xmlns:p14="http://schemas.microsoft.com/office/powerpoint/2010/main" val="4279986629"/>
              </p:ext>
            </p:extLst>
          </p:nvPr>
        </p:nvGraphicFramePr>
        <p:xfrm>
          <a:off x="421236" y="4711474"/>
          <a:ext cx="5682786" cy="1488213"/>
        </p:xfrm>
        <a:graphic>
          <a:graphicData uri="http://schemas.openxmlformats.org/drawingml/2006/table">
            <a:tbl>
              <a:tblPr firstRow="1" bandRow="1">
                <a:tableStyleId>{5940675A-B579-460E-94D1-54222C63F5DA}</a:tableStyleId>
              </a:tblPr>
              <a:tblGrid>
                <a:gridCol w="2841393">
                  <a:extLst>
                    <a:ext uri="{9D8B030D-6E8A-4147-A177-3AD203B41FA5}">
                      <a16:colId xmlns:a16="http://schemas.microsoft.com/office/drawing/2014/main" val="20000"/>
                    </a:ext>
                  </a:extLst>
                </a:gridCol>
                <a:gridCol w="2841393">
                  <a:extLst>
                    <a:ext uri="{9D8B030D-6E8A-4147-A177-3AD203B41FA5}">
                      <a16:colId xmlns:a16="http://schemas.microsoft.com/office/drawing/2014/main" val="20001"/>
                    </a:ext>
                  </a:extLst>
                </a:gridCol>
              </a:tblGrid>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Nom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Prénom :</a:t>
                      </a:r>
                    </a:p>
                  </a:txBody>
                  <a:tcPr/>
                </a:tc>
                <a:extLst>
                  <a:ext uri="{0D108BD9-81ED-4DB2-BD59-A6C34878D82A}">
                    <a16:rowId xmlns:a16="http://schemas.microsoft.com/office/drawing/2014/main" val="10000"/>
                  </a:ext>
                </a:extLst>
              </a:tr>
              <a:tr h="518217">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Fonction :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latin typeface="Avenir Next LT Pro" panose="020B0504020202020204" pitchFamily="34" charset="0"/>
                          <a:ea typeface="Cambria" panose="02040503050406030204" pitchFamily="18" charset="0"/>
                          <a:cs typeface="Arial" panose="020B0604020202020204" pitchFamily="34" charset="0"/>
                        </a:rPr>
                        <a:t>E-mail : </a:t>
                      </a:r>
                    </a:p>
                    <a:p>
                      <a:endParaRPr lang="fr-FR" sz="1400" dirty="0">
                        <a:latin typeface="Avenir Next LT Pro" panose="020B0504020202020204"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10001"/>
                  </a:ext>
                </a:extLst>
              </a:tr>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Fixe :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Mobile : </a:t>
                      </a:r>
                    </a:p>
                  </a:txBody>
                  <a:tcPr/>
                </a:tc>
                <a:extLst>
                  <a:ext uri="{0D108BD9-81ED-4DB2-BD59-A6C34878D82A}">
                    <a16:rowId xmlns:a16="http://schemas.microsoft.com/office/drawing/2014/main" val="10002"/>
                  </a:ext>
                </a:extLst>
              </a:tr>
            </a:tbl>
          </a:graphicData>
        </a:graphic>
      </p:graphicFrame>
      <p:sp>
        <p:nvSpPr>
          <p:cNvPr id="7" name="Rectangle 6">
            <a:extLst>
              <a:ext uri="{FF2B5EF4-FFF2-40B4-BE49-F238E27FC236}">
                <a16:creationId xmlns:a16="http://schemas.microsoft.com/office/drawing/2014/main" id="{1DF29146-4315-80CB-5971-DF486C4AF749}"/>
              </a:ext>
            </a:extLst>
          </p:cNvPr>
          <p:cNvSpPr/>
          <p:nvPr/>
        </p:nvSpPr>
        <p:spPr>
          <a:xfrm>
            <a:off x="574768" y="4133290"/>
            <a:ext cx="2441148" cy="338554"/>
          </a:xfrm>
          <a:prstGeom prst="rect">
            <a:avLst/>
          </a:prstGeom>
          <a:solidFill>
            <a:srgbClr val="54644C"/>
          </a:solidFill>
        </p:spPr>
        <p:txBody>
          <a:bodyPr wrap="square">
            <a:spAutoFit/>
          </a:bodyPr>
          <a:lstStyle/>
          <a:p>
            <a:r>
              <a:rPr lang="fr-FR" sz="1600" b="1" dirty="0">
                <a:solidFill>
                  <a:schemeClr val="bg1"/>
                </a:solidFill>
                <a:latin typeface="Avenir Next LT Pro" panose="020B0504020202020204" pitchFamily="34" charset="0"/>
                <a:ea typeface="Cambria" panose="02040503050406030204" pitchFamily="18" charset="0"/>
              </a:rPr>
              <a:t>Le(s) partenaire(s) :</a:t>
            </a:r>
          </a:p>
        </p:txBody>
      </p:sp>
      <p:sp>
        <p:nvSpPr>
          <p:cNvPr id="8" name="Rectangle 7">
            <a:extLst>
              <a:ext uri="{FF2B5EF4-FFF2-40B4-BE49-F238E27FC236}">
                <a16:creationId xmlns:a16="http://schemas.microsoft.com/office/drawing/2014/main" id="{9EA90E1B-D947-12A8-B4E7-CCB13734B81C}"/>
              </a:ext>
            </a:extLst>
          </p:cNvPr>
          <p:cNvSpPr/>
          <p:nvPr/>
        </p:nvSpPr>
        <p:spPr>
          <a:xfrm>
            <a:off x="590812" y="1662424"/>
            <a:ext cx="5821420" cy="338554"/>
          </a:xfrm>
          <a:prstGeom prst="rect">
            <a:avLst/>
          </a:prstGeom>
          <a:solidFill>
            <a:srgbClr val="54644C"/>
          </a:solidFill>
        </p:spPr>
        <p:txBody>
          <a:bodyPr wrap="square">
            <a:spAutoFit/>
          </a:bodyPr>
          <a:lstStyle/>
          <a:p>
            <a:r>
              <a:rPr lang="fr-FR" sz="1600" b="1" dirty="0">
                <a:solidFill>
                  <a:schemeClr val="bg1"/>
                </a:solidFill>
                <a:latin typeface="Avenir Next LT Pro" panose="020B0504020202020204" pitchFamily="34" charset="0"/>
                <a:ea typeface="Cambria" panose="02040503050406030204" pitchFamily="18" charset="0"/>
              </a:rPr>
              <a:t>Le(s) porteur(s) du projet au sein de l’organisation :</a:t>
            </a:r>
          </a:p>
        </p:txBody>
      </p:sp>
      <p:graphicFrame>
        <p:nvGraphicFramePr>
          <p:cNvPr id="23" name="Tableau 22">
            <a:extLst>
              <a:ext uri="{FF2B5EF4-FFF2-40B4-BE49-F238E27FC236}">
                <a16:creationId xmlns:a16="http://schemas.microsoft.com/office/drawing/2014/main" id="{0662BB3B-8E3D-D7DB-BB30-E994362C5FC0}"/>
              </a:ext>
            </a:extLst>
          </p:cNvPr>
          <p:cNvGraphicFramePr>
            <a:graphicFrameLocks noGrp="1"/>
          </p:cNvGraphicFramePr>
          <p:nvPr>
            <p:extLst>
              <p:ext uri="{D42A27DB-BD31-4B8C-83A1-F6EECF244321}">
                <p14:modId xmlns:p14="http://schemas.microsoft.com/office/powerpoint/2010/main" val="1889800240"/>
              </p:ext>
            </p:extLst>
          </p:nvPr>
        </p:nvGraphicFramePr>
        <p:xfrm>
          <a:off x="6195152" y="2220165"/>
          <a:ext cx="5674764" cy="1488213"/>
        </p:xfrm>
        <a:graphic>
          <a:graphicData uri="http://schemas.openxmlformats.org/drawingml/2006/table">
            <a:tbl>
              <a:tblPr firstRow="1" bandRow="1">
                <a:tableStyleId>{5940675A-B579-460E-94D1-54222C63F5DA}</a:tableStyleId>
              </a:tblPr>
              <a:tblGrid>
                <a:gridCol w="2837382">
                  <a:extLst>
                    <a:ext uri="{9D8B030D-6E8A-4147-A177-3AD203B41FA5}">
                      <a16:colId xmlns:a16="http://schemas.microsoft.com/office/drawing/2014/main" val="3416394589"/>
                    </a:ext>
                  </a:extLst>
                </a:gridCol>
                <a:gridCol w="2837382">
                  <a:extLst>
                    <a:ext uri="{9D8B030D-6E8A-4147-A177-3AD203B41FA5}">
                      <a16:colId xmlns:a16="http://schemas.microsoft.com/office/drawing/2014/main" val="3260370064"/>
                    </a:ext>
                  </a:extLst>
                </a:gridCol>
              </a:tblGrid>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Nom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Prénom :</a:t>
                      </a:r>
                    </a:p>
                  </a:txBody>
                  <a:tcPr/>
                </a:tc>
                <a:extLst>
                  <a:ext uri="{0D108BD9-81ED-4DB2-BD59-A6C34878D82A}">
                    <a16:rowId xmlns:a16="http://schemas.microsoft.com/office/drawing/2014/main" val="2055114853"/>
                  </a:ext>
                </a:extLst>
              </a:tr>
              <a:tr h="518217">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Fonction :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latin typeface="Avenir Next LT Pro" panose="020B0504020202020204" pitchFamily="34" charset="0"/>
                          <a:ea typeface="Cambria" panose="02040503050406030204" pitchFamily="18" charset="0"/>
                          <a:cs typeface="Arial" panose="020B0604020202020204" pitchFamily="34" charset="0"/>
                        </a:rPr>
                        <a:t>E-mail : </a:t>
                      </a:r>
                    </a:p>
                    <a:p>
                      <a:endParaRPr lang="fr-FR" sz="1400" dirty="0">
                        <a:latin typeface="Avenir Next LT Pro" panose="020B0504020202020204"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2827961358"/>
                  </a:ext>
                </a:extLst>
              </a:tr>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Fixe :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Mobile : </a:t>
                      </a:r>
                    </a:p>
                  </a:txBody>
                  <a:tcPr/>
                </a:tc>
                <a:extLst>
                  <a:ext uri="{0D108BD9-81ED-4DB2-BD59-A6C34878D82A}">
                    <a16:rowId xmlns:a16="http://schemas.microsoft.com/office/drawing/2014/main" val="764451315"/>
                  </a:ext>
                </a:extLst>
              </a:tr>
            </a:tbl>
          </a:graphicData>
        </a:graphic>
      </p:graphicFrame>
      <p:graphicFrame>
        <p:nvGraphicFramePr>
          <p:cNvPr id="24" name="Tableau 23">
            <a:extLst>
              <a:ext uri="{FF2B5EF4-FFF2-40B4-BE49-F238E27FC236}">
                <a16:creationId xmlns:a16="http://schemas.microsoft.com/office/drawing/2014/main" id="{C52FCD82-8590-EA4A-D2C5-D4465A0AFE0D}"/>
              </a:ext>
            </a:extLst>
          </p:cNvPr>
          <p:cNvGraphicFramePr>
            <a:graphicFrameLocks noGrp="1"/>
          </p:cNvGraphicFramePr>
          <p:nvPr>
            <p:extLst>
              <p:ext uri="{D42A27DB-BD31-4B8C-83A1-F6EECF244321}">
                <p14:modId xmlns:p14="http://schemas.microsoft.com/office/powerpoint/2010/main" val="1704452081"/>
              </p:ext>
            </p:extLst>
          </p:nvPr>
        </p:nvGraphicFramePr>
        <p:xfrm>
          <a:off x="6195152" y="4711474"/>
          <a:ext cx="5682786" cy="1488213"/>
        </p:xfrm>
        <a:graphic>
          <a:graphicData uri="http://schemas.openxmlformats.org/drawingml/2006/table">
            <a:tbl>
              <a:tblPr firstRow="1" bandRow="1">
                <a:tableStyleId>{5940675A-B579-460E-94D1-54222C63F5DA}</a:tableStyleId>
              </a:tblPr>
              <a:tblGrid>
                <a:gridCol w="2841393">
                  <a:extLst>
                    <a:ext uri="{9D8B030D-6E8A-4147-A177-3AD203B41FA5}">
                      <a16:colId xmlns:a16="http://schemas.microsoft.com/office/drawing/2014/main" val="2169717081"/>
                    </a:ext>
                  </a:extLst>
                </a:gridCol>
                <a:gridCol w="2841393">
                  <a:extLst>
                    <a:ext uri="{9D8B030D-6E8A-4147-A177-3AD203B41FA5}">
                      <a16:colId xmlns:a16="http://schemas.microsoft.com/office/drawing/2014/main" val="55187518"/>
                    </a:ext>
                  </a:extLst>
                </a:gridCol>
              </a:tblGrid>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Nom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Prénom :</a:t>
                      </a:r>
                    </a:p>
                  </a:txBody>
                  <a:tcPr/>
                </a:tc>
                <a:extLst>
                  <a:ext uri="{0D108BD9-81ED-4DB2-BD59-A6C34878D82A}">
                    <a16:rowId xmlns:a16="http://schemas.microsoft.com/office/drawing/2014/main" val="1582750748"/>
                  </a:ext>
                </a:extLst>
              </a:tr>
              <a:tr h="518217">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Fonction :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latin typeface="Avenir Next LT Pro" panose="020B0504020202020204" pitchFamily="34" charset="0"/>
                          <a:ea typeface="Cambria" panose="02040503050406030204" pitchFamily="18" charset="0"/>
                          <a:cs typeface="Arial" panose="020B0604020202020204" pitchFamily="34" charset="0"/>
                        </a:rPr>
                        <a:t>E-mail : </a:t>
                      </a:r>
                    </a:p>
                    <a:p>
                      <a:endParaRPr lang="fr-FR" sz="1400" dirty="0">
                        <a:latin typeface="Avenir Next LT Pro" panose="020B0504020202020204"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3854995112"/>
                  </a:ext>
                </a:extLst>
              </a:tr>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Fixe :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Mobile : </a:t>
                      </a:r>
                    </a:p>
                  </a:txBody>
                  <a:tcPr/>
                </a:tc>
                <a:extLst>
                  <a:ext uri="{0D108BD9-81ED-4DB2-BD59-A6C34878D82A}">
                    <a16:rowId xmlns:a16="http://schemas.microsoft.com/office/drawing/2014/main" val="400890632"/>
                  </a:ext>
                </a:extLst>
              </a:tr>
            </a:tbl>
          </a:graphicData>
        </a:graphic>
      </p:graphicFrame>
    </p:spTree>
    <p:extLst>
      <p:ext uri="{BB962C8B-B14F-4D97-AF65-F5344CB8AC3E}">
        <p14:creationId xmlns:p14="http://schemas.microsoft.com/office/powerpoint/2010/main" val="2477957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6F7D7A-D2B4-8C64-E29B-E210DCAB5DC9}"/>
              </a:ext>
            </a:extLst>
          </p:cNvPr>
          <p:cNvSpPr txBox="1">
            <a:spLocks/>
          </p:cNvSpPr>
          <p:nvPr/>
        </p:nvSpPr>
        <p:spPr>
          <a:xfrm>
            <a:off x="-2009227" y="643336"/>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VOTRE RÉALISATION</a:t>
            </a:r>
          </a:p>
          <a:p>
            <a:endParaRPr lang="fr-FR" dirty="0">
              <a:solidFill>
                <a:schemeClr val="tx1"/>
              </a:solidFill>
            </a:endParaRPr>
          </a:p>
        </p:txBody>
      </p:sp>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02A8E258-ECB9-CB37-6F71-04CD64119C5E}"/>
              </a:ext>
            </a:extLst>
          </p:cNvPr>
          <p:cNvSpPr txBox="1">
            <a:spLocks/>
          </p:cNvSpPr>
          <p:nvPr/>
        </p:nvSpPr>
        <p:spPr>
          <a:xfrm>
            <a:off x="769991" y="1340433"/>
            <a:ext cx="9546269" cy="61055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i="1" dirty="0">
                <a:solidFill>
                  <a:schemeClr val="bg1">
                    <a:lumMod val="50000"/>
                  </a:schemeClr>
                </a:solidFill>
                <a:latin typeface="Arial" panose="020B0604020202020204" pitchFamily="34" charset="0"/>
                <a:ea typeface="Cambria" panose="02040503050406030204" pitchFamily="18" charset="0"/>
                <a:cs typeface="Arial" panose="020B0604020202020204" pitchFamily="34" charset="0"/>
              </a:rPr>
              <a:t>Présentez en 3 lignes votre réalisation telle que vous aimeriez qu’elle soit décrite à d’autres utilisateurs et illustrez-la par une image symbolique.</a:t>
            </a:r>
            <a:endParaRPr lang="fr-FR" i="1" dirty="0">
              <a:solidFill>
                <a:schemeClr val="bg1">
                  <a:lumMod val="50000"/>
                </a:schemeClr>
              </a:solidFill>
              <a:latin typeface="Arial" panose="020B0604020202020204" pitchFamily="34" charset="0"/>
              <a:ea typeface="Cambria" panose="02040503050406030204" pitchFamily="18" charset="0"/>
              <a:cs typeface="Arial" panose="020B0604020202020204" pitchFamily="34" charset="0"/>
            </a:endParaRPr>
          </a:p>
        </p:txBody>
      </p:sp>
      <p:sp>
        <p:nvSpPr>
          <p:cNvPr id="9" name="ZoneTexte 8">
            <a:extLst>
              <a:ext uri="{FF2B5EF4-FFF2-40B4-BE49-F238E27FC236}">
                <a16:creationId xmlns:a16="http://schemas.microsoft.com/office/drawing/2014/main" id="{114A0121-E1ED-8FD9-44A2-C673A6916478}"/>
              </a:ext>
            </a:extLst>
          </p:cNvPr>
          <p:cNvSpPr txBox="1"/>
          <p:nvPr/>
        </p:nvSpPr>
        <p:spPr>
          <a:xfrm>
            <a:off x="737893" y="2491769"/>
            <a:ext cx="9586913" cy="1477328"/>
          </a:xfrm>
          <a:prstGeom prst="rect">
            <a:avLst/>
          </a:prstGeom>
          <a:noFill/>
        </p:spPr>
        <p:txBody>
          <a:bodyPr wrap="square" rtlCol="0">
            <a:spAutoFit/>
          </a:bodyPr>
          <a:lstStyle/>
          <a:p>
            <a:r>
              <a:rPr lang="fr-FR" dirty="0">
                <a:solidFill>
                  <a:schemeClr val="bg1">
                    <a:lumMod val="50000"/>
                  </a:schemeClr>
                </a:solidFill>
              </a:rPr>
              <a:t>,,,,,,,,,,,,,,,,,,,,,,,,,,,,,,,,,,,,,,,,,,,,,,,,,,,,,,,,,,,,,,,,,,,,,,,,,,,,,,,,,,,,,,,,,,,,,,,,,,,,,,,,,,,,,,,,,,,,,,,,,,,,,,,,,,,,,,,,,,,,,,,,,,,,,,,,,,,,,,,,,,,,</a:t>
            </a:r>
          </a:p>
          <a:p>
            <a:endParaRPr lang="fr-FR" dirty="0">
              <a:solidFill>
                <a:schemeClr val="bg1">
                  <a:lumMod val="50000"/>
                </a:schemeClr>
              </a:solidFill>
            </a:endParaRPr>
          </a:p>
          <a:p>
            <a:r>
              <a:rPr lang="fr-FR" dirty="0">
                <a:solidFill>
                  <a:schemeClr val="bg1">
                    <a:lumMod val="50000"/>
                  </a:schemeClr>
                </a:solidFill>
              </a:rPr>
              <a:t>,,,,,,,,,,,,,,,,,,,,,,,,,,,,,,,,,,,,,,,,,,,,,,,,,,,,,,,,,,,,,,,,,,,,,,,,,,,,,,,,,,,,,,,,,,,,,,,,,,,,,,,,,,,,,,,,,,,,,,,,,,,,,,,,,,,,,,,,,,,,,,,,,,,,,,,,,,,,,,,,,,,,</a:t>
            </a:r>
          </a:p>
          <a:p>
            <a:endParaRPr lang="fr-FR" dirty="0">
              <a:solidFill>
                <a:schemeClr val="bg1">
                  <a:lumMod val="50000"/>
                </a:schemeClr>
              </a:solidFill>
            </a:endParaRPr>
          </a:p>
          <a:p>
            <a:r>
              <a:rPr lang="fr-FR" dirty="0">
                <a:solidFill>
                  <a:schemeClr val="bg1">
                    <a:lumMod val="50000"/>
                  </a:schemeClr>
                </a:solidFill>
              </a:rPr>
              <a:t>,,,,,,,,,,,,,,,,,,,,,,,,,,,,,,,,,,,,,,,,,,,,,,,,,,,,,,,,,,,,,,,,,,,,,,,,,,,,,,,,,,,,,,,,,,,,,,,,,,,,,,,,,,,,,,,,,,,,,,,,,,,,,,,,,,,,,,,,,,,,,,,,,,,,,,,,,,,,,,,,,,,,</a:t>
            </a:r>
          </a:p>
        </p:txBody>
      </p:sp>
    </p:spTree>
    <p:extLst>
      <p:ext uri="{BB962C8B-B14F-4D97-AF65-F5344CB8AC3E}">
        <p14:creationId xmlns:p14="http://schemas.microsoft.com/office/powerpoint/2010/main" val="4060062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6F7D7A-D2B4-8C64-E29B-E210DCAB5DC9}"/>
              </a:ext>
            </a:extLst>
          </p:cNvPr>
          <p:cNvSpPr txBox="1">
            <a:spLocks/>
          </p:cNvSpPr>
          <p:nvPr/>
        </p:nvSpPr>
        <p:spPr>
          <a:xfrm>
            <a:off x="-199477"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SOLUTIONS ORACLE ET ENVIRONNEMENT</a:t>
            </a:r>
          </a:p>
          <a:p>
            <a:endParaRPr lang="fr-FR" dirty="0">
              <a:solidFill>
                <a:schemeClr val="tx1"/>
              </a:solidFill>
            </a:endParaRPr>
          </a:p>
        </p:txBody>
      </p:sp>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au 4">
            <a:extLst>
              <a:ext uri="{FF2B5EF4-FFF2-40B4-BE49-F238E27FC236}">
                <a16:creationId xmlns:a16="http://schemas.microsoft.com/office/drawing/2014/main" id="{DBCAE128-1A09-59C9-D4C4-49D7E3F15C9B}"/>
              </a:ext>
            </a:extLst>
          </p:cNvPr>
          <p:cNvGraphicFramePr>
            <a:graphicFrameLocks noGrp="1"/>
          </p:cNvGraphicFramePr>
          <p:nvPr>
            <p:extLst>
              <p:ext uri="{D42A27DB-BD31-4B8C-83A1-F6EECF244321}">
                <p14:modId xmlns:p14="http://schemas.microsoft.com/office/powerpoint/2010/main" val="3324127031"/>
              </p:ext>
            </p:extLst>
          </p:nvPr>
        </p:nvGraphicFramePr>
        <p:xfrm>
          <a:off x="681225" y="1058035"/>
          <a:ext cx="10575029" cy="5398152"/>
        </p:xfrm>
        <a:graphic>
          <a:graphicData uri="http://schemas.openxmlformats.org/drawingml/2006/table">
            <a:tbl>
              <a:tblPr firstRow="1" bandRow="1">
                <a:tableStyleId>{0505E3EF-67EA-436B-97B2-0124C06EBD24}</a:tableStyleId>
              </a:tblPr>
              <a:tblGrid>
                <a:gridCol w="3611080">
                  <a:extLst>
                    <a:ext uri="{9D8B030D-6E8A-4147-A177-3AD203B41FA5}">
                      <a16:colId xmlns:a16="http://schemas.microsoft.com/office/drawing/2014/main" val="20000"/>
                    </a:ext>
                  </a:extLst>
                </a:gridCol>
                <a:gridCol w="3736229">
                  <a:extLst>
                    <a:ext uri="{9D8B030D-6E8A-4147-A177-3AD203B41FA5}">
                      <a16:colId xmlns:a16="http://schemas.microsoft.com/office/drawing/2014/main" val="20001"/>
                    </a:ext>
                  </a:extLst>
                </a:gridCol>
                <a:gridCol w="3227720">
                  <a:extLst>
                    <a:ext uri="{9D8B030D-6E8A-4147-A177-3AD203B41FA5}">
                      <a16:colId xmlns:a16="http://schemas.microsoft.com/office/drawing/2014/main" val="20002"/>
                    </a:ext>
                  </a:extLst>
                </a:gridCol>
              </a:tblGrid>
              <a:tr h="476772">
                <a:tc>
                  <a:txBody>
                    <a:bodyPr/>
                    <a:lstStyle/>
                    <a:p>
                      <a:pPr algn="l"/>
                      <a:r>
                        <a:rPr lang="fr-FR" dirty="0">
                          <a:solidFill>
                            <a:srgbClr val="54644C"/>
                          </a:solidFill>
                          <a:latin typeface="Avenir Next LT Pro" panose="020B0504020202020204" pitchFamily="34" charset="0"/>
                          <a:ea typeface="Cambria" panose="02040503050406030204" pitchFamily="18" charset="0"/>
                        </a:rPr>
                        <a:t>Technologies</a:t>
                      </a:r>
                    </a:p>
                  </a:txBody>
                  <a:tcPr anchor="ctr"/>
                </a:tc>
                <a:tc>
                  <a:txBody>
                    <a:bodyPr/>
                    <a:lstStyle/>
                    <a:p>
                      <a:pPr algn="l"/>
                      <a:r>
                        <a:rPr lang="fr-FR" dirty="0">
                          <a:solidFill>
                            <a:srgbClr val="54644C"/>
                          </a:solidFill>
                          <a:latin typeface="Avenir Next LT Pro" panose="020B0504020202020204" pitchFamily="34" charset="0"/>
                          <a:ea typeface="Cambria" panose="02040503050406030204" pitchFamily="18" charset="0"/>
                        </a:rPr>
                        <a:t>Oracle</a:t>
                      </a:r>
                    </a:p>
                  </a:txBody>
                  <a:tcPr anchor="ctr"/>
                </a:tc>
                <a:tc>
                  <a:txBody>
                    <a:bodyPr/>
                    <a:lstStyle/>
                    <a:p>
                      <a:pPr algn="l"/>
                      <a:r>
                        <a:rPr lang="fr-FR" dirty="0">
                          <a:solidFill>
                            <a:srgbClr val="54644C"/>
                          </a:solidFill>
                          <a:latin typeface="Avenir Next LT Pro" panose="020B0504020202020204" pitchFamily="34" charset="0"/>
                          <a:ea typeface="Cambria" panose="02040503050406030204" pitchFamily="18" charset="0"/>
                        </a:rPr>
                        <a:t>Autres</a:t>
                      </a:r>
                    </a:p>
                  </a:txBody>
                  <a:tcPr anchor="ctr"/>
                </a:tc>
                <a:extLst>
                  <a:ext uri="{0D108BD9-81ED-4DB2-BD59-A6C34878D82A}">
                    <a16:rowId xmlns:a16="http://schemas.microsoft.com/office/drawing/2014/main" val="10000"/>
                  </a:ext>
                </a:extLst>
              </a:tr>
              <a:tr h="714841">
                <a:tc>
                  <a:txBody>
                    <a:bodyPr/>
                    <a:lstStyle/>
                    <a:p>
                      <a:pPr algn="l"/>
                      <a:r>
                        <a:rPr lang="fr-FR" sz="1400" dirty="0">
                          <a:solidFill>
                            <a:srgbClr val="54644C"/>
                          </a:solidFill>
                          <a:latin typeface="Avenir Next LT Pro" panose="020B0504020202020204" pitchFamily="34" charset="0"/>
                          <a:ea typeface="Cambria" panose="02040503050406030204" pitchFamily="18" charset="0"/>
                        </a:rPr>
                        <a:t>Logiciels Applicatifs</a:t>
                      </a:r>
                      <a:br>
                        <a:rPr lang="fr-FR" sz="1400" dirty="0">
                          <a:solidFill>
                            <a:srgbClr val="54644C"/>
                          </a:solidFill>
                          <a:latin typeface="Avenir Next LT Pro" panose="020B0504020202020204" pitchFamily="34" charset="0"/>
                          <a:ea typeface="Cambria" panose="02040503050406030204" pitchFamily="18" charset="0"/>
                        </a:rPr>
                      </a:br>
                      <a:r>
                        <a:rPr lang="fr-FR" sz="1400" dirty="0">
                          <a:solidFill>
                            <a:srgbClr val="54644C"/>
                          </a:solidFill>
                          <a:latin typeface="Avenir Next LT Pro" panose="020B0504020202020204" pitchFamily="34" charset="0"/>
                          <a:ea typeface="Cambria" panose="02040503050406030204" pitchFamily="18" charset="0"/>
                        </a:rPr>
                        <a:t>Progiciels &gt;&gt; </a:t>
                      </a:r>
                      <a:r>
                        <a:rPr lang="fr-FR" sz="1400" kern="1200" dirty="0">
                          <a:solidFill>
                            <a:srgbClr val="54644C"/>
                          </a:solidFill>
                          <a:latin typeface="Avenir Next LT Pro" panose="020B0504020202020204" pitchFamily="34" charset="0"/>
                          <a:ea typeface="Cambria" panose="02040503050406030204" pitchFamily="18" charset="0"/>
                          <a:cs typeface="+mn-cs"/>
                        </a:rPr>
                        <a:t>Solutions métier SaaS (RH, marketing, ERP, EPM, </a:t>
                      </a:r>
                      <a:r>
                        <a:rPr lang="fr-FR" sz="1400" kern="1200" dirty="0" err="1">
                          <a:solidFill>
                            <a:srgbClr val="54644C"/>
                          </a:solidFill>
                          <a:latin typeface="Avenir Next LT Pro" panose="020B0504020202020204" pitchFamily="34" charset="0"/>
                          <a:ea typeface="Cambria" panose="02040503050406030204" pitchFamily="18" charset="0"/>
                          <a:cs typeface="+mn-cs"/>
                        </a:rPr>
                        <a:t>Supply</a:t>
                      </a:r>
                      <a:r>
                        <a:rPr lang="fr-FR" sz="1400" kern="1200" dirty="0">
                          <a:solidFill>
                            <a:srgbClr val="54644C"/>
                          </a:solidFill>
                          <a:latin typeface="Avenir Next LT Pro" panose="020B0504020202020204" pitchFamily="34" charset="0"/>
                          <a:ea typeface="Cambria" panose="02040503050406030204" pitchFamily="18" charset="0"/>
                          <a:cs typeface="+mn-cs"/>
                        </a:rPr>
                        <a:t> Chain…)</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10001"/>
                  </a:ext>
                </a:extLst>
              </a:tr>
              <a:tr h="714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54644C"/>
                          </a:solidFill>
                          <a:latin typeface="Avenir Next LT Pro" panose="020B0504020202020204" pitchFamily="34" charset="0"/>
                          <a:ea typeface="Cambria" panose="02040503050406030204" pitchFamily="18" charset="0"/>
                          <a:cs typeface="+mn-cs"/>
                        </a:rPr>
                        <a:t>Logiciels, outils de développement &amp; déploiement</a:t>
                      </a:r>
                      <a:br>
                        <a:rPr lang="fr-FR" sz="1400" kern="1200" dirty="0">
                          <a:solidFill>
                            <a:srgbClr val="54644C"/>
                          </a:solidFill>
                          <a:latin typeface="Avenir Next LT Pro" panose="020B0504020202020204" pitchFamily="34" charset="0"/>
                          <a:ea typeface="Cambria" panose="02040503050406030204" pitchFamily="18" charset="0"/>
                          <a:cs typeface="+mn-cs"/>
                        </a:rPr>
                      </a:br>
                      <a:r>
                        <a:rPr lang="fr-FR" sz="1400" kern="1200" dirty="0">
                          <a:solidFill>
                            <a:srgbClr val="54644C"/>
                          </a:solidFill>
                          <a:latin typeface="Avenir Next LT Pro" panose="020B0504020202020204" pitchFamily="34" charset="0"/>
                          <a:ea typeface="Cambria" panose="02040503050406030204" pitchFamily="18" charset="0"/>
                          <a:cs typeface="+mn-cs"/>
                        </a:rPr>
                        <a:t>Cloud provider  (PaaS IaaS)</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2440322800"/>
                  </a:ext>
                </a:extLst>
              </a:tr>
              <a:tr h="526863">
                <a:tc>
                  <a:txBody>
                    <a:bodyPr/>
                    <a:lstStyle/>
                    <a:p>
                      <a:pPr algn="l"/>
                      <a:r>
                        <a:rPr lang="fr-FR" sz="1400" dirty="0">
                          <a:solidFill>
                            <a:srgbClr val="54644C"/>
                          </a:solidFill>
                          <a:latin typeface="Avenir Next LT Pro" panose="020B0504020202020204" pitchFamily="34" charset="0"/>
                          <a:ea typeface="Cambria" panose="02040503050406030204" pitchFamily="18" charset="0"/>
                        </a:rPr>
                        <a:t>Base de données</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10003"/>
                  </a:ext>
                </a:extLst>
              </a:tr>
              <a:tr h="516439">
                <a:tc>
                  <a:txBody>
                    <a:bodyPr/>
                    <a:lstStyle/>
                    <a:p>
                      <a:pPr algn="l"/>
                      <a:r>
                        <a:rPr lang="fr-FR" sz="1400" dirty="0">
                          <a:solidFill>
                            <a:srgbClr val="54644C"/>
                          </a:solidFill>
                          <a:latin typeface="Avenir Next LT Pro" panose="020B0504020202020204" pitchFamily="34" charset="0"/>
                          <a:ea typeface="Cambria" panose="02040503050406030204" pitchFamily="18" charset="0"/>
                        </a:rPr>
                        <a:t>Machine virtuelle</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10004"/>
                  </a:ext>
                </a:extLst>
              </a:tr>
              <a:tr h="516439">
                <a:tc>
                  <a:txBody>
                    <a:bodyPr/>
                    <a:lstStyle/>
                    <a:p>
                      <a:pPr algn="l"/>
                      <a:r>
                        <a:rPr lang="fr-FR" sz="1400" dirty="0">
                          <a:solidFill>
                            <a:srgbClr val="54644C"/>
                          </a:solidFill>
                          <a:latin typeface="Avenir Next LT Pro" panose="020B0504020202020204" pitchFamily="34" charset="0"/>
                          <a:ea typeface="Cambria" panose="02040503050406030204" pitchFamily="18" charset="0"/>
                        </a:rPr>
                        <a:t>Serveur</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3568139506"/>
                  </a:ext>
                </a:extLst>
              </a:tr>
              <a:tr h="581293">
                <a:tc>
                  <a:txBody>
                    <a:bodyPr/>
                    <a:lstStyle/>
                    <a:p>
                      <a:pPr algn="l"/>
                      <a:r>
                        <a:rPr lang="fr-FR" sz="1400" dirty="0">
                          <a:solidFill>
                            <a:srgbClr val="54644C"/>
                          </a:solidFill>
                          <a:latin typeface="Avenir Next LT Pro" panose="020B0504020202020204" pitchFamily="34" charset="0"/>
                          <a:ea typeface="Cambria" panose="02040503050406030204" pitchFamily="18" charset="0"/>
                        </a:rPr>
                        <a:t>Stockage</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10005"/>
                  </a:ext>
                </a:extLst>
              </a:tr>
              <a:tr h="613644">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54644C"/>
                          </a:solidFill>
                          <a:latin typeface="Avenir Next LT Pro" panose="020B0504020202020204" pitchFamily="34" charset="0"/>
                          <a:ea typeface="Cambria" panose="02040503050406030204" pitchFamily="18" charset="0"/>
                          <a:cs typeface="+mn-cs"/>
                        </a:rPr>
                        <a:t>Développements spécifiques</a:t>
                      </a:r>
                    </a:p>
                  </a:txBody>
                  <a:tcPr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88197520"/>
                  </a:ext>
                </a:extLst>
              </a:tr>
              <a:tr h="703662">
                <a:tc gridSpan="3">
                  <a:txBody>
                    <a:bodyPr/>
                    <a:lstStyle/>
                    <a:p>
                      <a:pPr algn="l"/>
                      <a:r>
                        <a:rPr lang="fr-FR" sz="1400" dirty="0">
                          <a:solidFill>
                            <a:srgbClr val="54644C"/>
                          </a:solidFill>
                          <a:latin typeface="Avenir Next LT Pro" panose="020B0504020202020204" pitchFamily="34" charset="0"/>
                          <a:ea typeface="Cambria" panose="02040503050406030204" pitchFamily="18" charset="0"/>
                        </a:rPr>
                        <a:t>Autres informations </a:t>
                      </a:r>
                    </a:p>
                  </a:txBody>
                  <a:tcPr anchor="ct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9637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6F7D7A-D2B4-8C64-E29B-E210DCAB5DC9}"/>
              </a:ext>
            </a:extLst>
          </p:cNvPr>
          <p:cNvSpPr txBox="1">
            <a:spLocks/>
          </p:cNvSpPr>
          <p:nvPr/>
        </p:nvSpPr>
        <p:spPr>
          <a:xfrm>
            <a:off x="-3037927"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CONTEXTE</a:t>
            </a:r>
          </a:p>
          <a:p>
            <a:endParaRPr lang="fr-FR" dirty="0">
              <a:solidFill>
                <a:schemeClr val="tx1"/>
              </a:solidFill>
            </a:endParaRPr>
          </a:p>
        </p:txBody>
      </p:sp>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7F743D53-B25D-D573-D46A-3BC1E380149A}"/>
              </a:ext>
            </a:extLst>
          </p:cNvPr>
          <p:cNvGrpSpPr/>
          <p:nvPr/>
        </p:nvGrpSpPr>
        <p:grpSpPr>
          <a:xfrm>
            <a:off x="648430" y="1221445"/>
            <a:ext cx="11030135" cy="2696794"/>
            <a:chOff x="458242" y="2084109"/>
            <a:chExt cx="11030135" cy="3789356"/>
          </a:xfrm>
        </p:grpSpPr>
        <p:sp>
          <p:nvSpPr>
            <p:cNvPr id="7" name="Titre 1">
              <a:extLst>
                <a:ext uri="{FF2B5EF4-FFF2-40B4-BE49-F238E27FC236}">
                  <a16:creationId xmlns:a16="http://schemas.microsoft.com/office/drawing/2014/main" id="{1A75B24D-957A-698B-5563-B06E346BA646}"/>
                </a:ext>
              </a:extLst>
            </p:cNvPr>
            <p:cNvSpPr txBox="1">
              <a:spLocks/>
            </p:cNvSpPr>
            <p:nvPr/>
          </p:nvSpPr>
          <p:spPr>
            <a:xfrm>
              <a:off x="458242" y="2084109"/>
              <a:ext cx="11030135" cy="37893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Domaine professionnel : …………………………………………………………………………</a:t>
              </a:r>
            </a:p>
            <a:p>
              <a:pPr>
                <a:lnSpc>
                  <a:spcPct val="120000"/>
                </a:lnSpc>
              </a:pPr>
              <a:endPar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a:p>
              <a:pPr>
                <a:lnSpc>
                  <a:spcPct val="120000"/>
                </a:lnSpc>
              </a:pPr>
              <a:r>
                <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Périmètre géographique : 	National 	       Union Européenne		     International </a:t>
              </a:r>
            </a:p>
            <a:p>
              <a:pPr>
                <a:lnSpc>
                  <a:spcPct val="120000"/>
                </a:lnSpc>
              </a:pPr>
              <a:endPar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a:p>
              <a:pPr>
                <a:lnSpc>
                  <a:spcPct val="120000"/>
                </a:lnSpc>
              </a:pPr>
              <a:r>
                <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Nombre d’implantations : 	National 	        Union Européenne 		     International </a:t>
              </a:r>
            </a:p>
            <a:p>
              <a:pPr>
                <a:lnSpc>
                  <a:spcPct val="120000"/>
                </a:lnSpc>
              </a:pPr>
              <a:endPar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a:p>
              <a:pPr>
                <a:lnSpc>
                  <a:spcPct val="120000"/>
                </a:lnSpc>
              </a:pPr>
              <a:r>
                <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Utilisateurs :  Interne 			            Externe </a:t>
              </a:r>
            </a:p>
            <a:p>
              <a:pPr algn="just">
                <a:lnSpc>
                  <a:spcPct val="120000"/>
                </a:lnSpc>
              </a:pPr>
              <a:endParaRPr lang="fr-FR" sz="1800" i="1" dirty="0">
                <a:latin typeface="Avenir Next LT Pro" panose="020B0504020202020204" pitchFamily="34" charset="0"/>
                <a:ea typeface="Cambria" panose="02040503050406030204" pitchFamily="18" charset="0"/>
                <a:cs typeface="Arial" panose="020B0604020202020204" pitchFamily="34" charset="0"/>
              </a:endParaRPr>
            </a:p>
          </p:txBody>
        </p:sp>
        <p:sp>
          <p:nvSpPr>
            <p:cNvPr id="8" name="Rectangle 7">
              <a:extLst>
                <a:ext uri="{FF2B5EF4-FFF2-40B4-BE49-F238E27FC236}">
                  <a16:creationId xmlns:a16="http://schemas.microsoft.com/office/drawing/2014/main" id="{C9BADD37-A4A5-AFD1-69DF-9C26A5D1A8C6}"/>
                </a:ext>
              </a:extLst>
            </p:cNvPr>
            <p:cNvSpPr/>
            <p:nvPr/>
          </p:nvSpPr>
          <p:spPr>
            <a:xfrm>
              <a:off x="4555852" y="3116322"/>
              <a:ext cx="467808" cy="46165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grpSp>
      <p:graphicFrame>
        <p:nvGraphicFramePr>
          <p:cNvPr id="9" name="Tableau 8">
            <a:extLst>
              <a:ext uri="{FF2B5EF4-FFF2-40B4-BE49-F238E27FC236}">
                <a16:creationId xmlns:a16="http://schemas.microsoft.com/office/drawing/2014/main" id="{5D30A97C-345F-0C74-7388-CBAB2059116F}"/>
              </a:ext>
            </a:extLst>
          </p:cNvPr>
          <p:cNvGraphicFramePr>
            <a:graphicFrameLocks noGrp="1"/>
          </p:cNvGraphicFramePr>
          <p:nvPr>
            <p:extLst>
              <p:ext uri="{D42A27DB-BD31-4B8C-83A1-F6EECF244321}">
                <p14:modId xmlns:p14="http://schemas.microsoft.com/office/powerpoint/2010/main" val="3153431567"/>
              </p:ext>
            </p:extLst>
          </p:nvPr>
        </p:nvGraphicFramePr>
        <p:xfrm>
          <a:off x="751847" y="3918239"/>
          <a:ext cx="10434384" cy="1619746"/>
        </p:xfrm>
        <a:graphic>
          <a:graphicData uri="http://schemas.openxmlformats.org/drawingml/2006/table">
            <a:tbl>
              <a:tblPr firstRow="1" bandRow="1">
                <a:tableStyleId>{F5AB1C69-6EDB-4FF4-983F-18BD219EF322}</a:tableStyleId>
              </a:tblPr>
              <a:tblGrid>
                <a:gridCol w="2608596">
                  <a:extLst>
                    <a:ext uri="{9D8B030D-6E8A-4147-A177-3AD203B41FA5}">
                      <a16:colId xmlns:a16="http://schemas.microsoft.com/office/drawing/2014/main" val="21743788"/>
                    </a:ext>
                  </a:extLst>
                </a:gridCol>
                <a:gridCol w="2608596">
                  <a:extLst>
                    <a:ext uri="{9D8B030D-6E8A-4147-A177-3AD203B41FA5}">
                      <a16:colId xmlns:a16="http://schemas.microsoft.com/office/drawing/2014/main" val="2560697421"/>
                    </a:ext>
                  </a:extLst>
                </a:gridCol>
                <a:gridCol w="2608596">
                  <a:extLst>
                    <a:ext uri="{9D8B030D-6E8A-4147-A177-3AD203B41FA5}">
                      <a16:colId xmlns:a16="http://schemas.microsoft.com/office/drawing/2014/main" val="2734186893"/>
                    </a:ext>
                  </a:extLst>
                </a:gridCol>
                <a:gridCol w="2608596">
                  <a:extLst>
                    <a:ext uri="{9D8B030D-6E8A-4147-A177-3AD203B41FA5}">
                      <a16:colId xmlns:a16="http://schemas.microsoft.com/office/drawing/2014/main" val="1739619086"/>
                    </a:ext>
                  </a:extLst>
                </a:gridCol>
              </a:tblGrid>
              <a:tr h="489833">
                <a:tc>
                  <a:txBody>
                    <a:bodyPr/>
                    <a:lstStyle/>
                    <a:p>
                      <a:pPr algn="l"/>
                      <a:r>
                        <a:rPr lang="fr-FR" sz="1600" b="0" i="1" dirty="0">
                          <a:latin typeface="Avenir Next LT Pro" panose="020B0504020202020204" pitchFamily="34" charset="0"/>
                          <a:ea typeface="Cambria" panose="02040503050406030204" pitchFamily="18" charset="0"/>
                        </a:rPr>
                        <a:t>(En nombre de personnes)</a:t>
                      </a:r>
                    </a:p>
                  </a:txBody>
                  <a:tcPr/>
                </a:tc>
                <a:tc>
                  <a:txBody>
                    <a:bodyPr/>
                    <a:lstStyle/>
                    <a:p>
                      <a:pPr algn="ctr"/>
                      <a:r>
                        <a:rPr lang="fr-FR" sz="1800" dirty="0">
                          <a:latin typeface="Avenir Next LT Pro" panose="020B0504020202020204" pitchFamily="34" charset="0"/>
                          <a:ea typeface="Cambria" panose="02040503050406030204" pitchFamily="18" charset="0"/>
                        </a:rPr>
                        <a:t>Projet/Support</a:t>
                      </a:r>
                    </a:p>
                  </a:txBody>
                  <a:tcPr/>
                </a:tc>
                <a:tc>
                  <a:txBody>
                    <a:bodyPr/>
                    <a:lstStyle/>
                    <a:p>
                      <a:pPr algn="ctr"/>
                      <a:r>
                        <a:rPr lang="fr-FR" sz="1800" dirty="0">
                          <a:latin typeface="Avenir Next LT Pro" panose="020B0504020202020204" pitchFamily="34" charset="0"/>
                          <a:ea typeface="Cambria" panose="02040503050406030204" pitchFamily="18" charset="0"/>
                        </a:rPr>
                        <a:t>Utilisateurs internes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latin typeface="Avenir Next LT Pro" panose="020B0504020202020204" pitchFamily="34" charset="0"/>
                          <a:ea typeface="Cambria" panose="02040503050406030204" pitchFamily="18" charset="0"/>
                        </a:rPr>
                        <a:t>Utilisateurs externes</a:t>
                      </a:r>
                    </a:p>
                    <a:p>
                      <a:pPr algn="ctr"/>
                      <a:endParaRPr lang="fr-FR" sz="1800" dirty="0">
                        <a:latin typeface="Avenir Next LT Pro" panose="020B0504020202020204" pitchFamily="34" charset="0"/>
                        <a:ea typeface="Cambria" panose="02040503050406030204" pitchFamily="18" charset="0"/>
                      </a:endParaRPr>
                    </a:p>
                  </a:txBody>
                  <a:tcPr/>
                </a:tc>
                <a:extLst>
                  <a:ext uri="{0D108BD9-81ED-4DB2-BD59-A6C34878D82A}">
                    <a16:rowId xmlns:a16="http://schemas.microsoft.com/office/drawing/2014/main" val="651963494"/>
                  </a:ext>
                </a:extLst>
              </a:tr>
              <a:tr h="489833">
                <a:tc>
                  <a:txBody>
                    <a:bodyPr/>
                    <a:lstStyle/>
                    <a:p>
                      <a:pPr algn="l"/>
                      <a:r>
                        <a:rPr lang="fr-FR" sz="1800" dirty="0">
                          <a:solidFill>
                            <a:schemeClr val="bg1">
                              <a:lumMod val="50000"/>
                            </a:schemeClr>
                          </a:solidFill>
                          <a:latin typeface="Avenir Next LT Pro" panose="020B0504020202020204" pitchFamily="34" charset="0"/>
                          <a:ea typeface="Cambria" panose="02040503050406030204" pitchFamily="18" charset="0"/>
                        </a:rPr>
                        <a:t>Métier concerné</a:t>
                      </a: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extLst>
                  <a:ext uri="{0D108BD9-81ED-4DB2-BD59-A6C34878D82A}">
                    <a16:rowId xmlns:a16="http://schemas.microsoft.com/office/drawing/2014/main" val="3878687031"/>
                  </a:ext>
                </a:extLst>
              </a:tr>
              <a:tr h="489833">
                <a:tc>
                  <a:txBody>
                    <a:bodyPr/>
                    <a:lstStyle/>
                    <a:p>
                      <a:pPr algn="l"/>
                      <a:r>
                        <a:rPr lang="fr-FR" sz="1800" dirty="0">
                          <a:solidFill>
                            <a:schemeClr val="bg1">
                              <a:lumMod val="50000"/>
                            </a:schemeClr>
                          </a:solidFill>
                          <a:latin typeface="Avenir Next LT Pro" panose="020B0504020202020204" pitchFamily="34" charset="0"/>
                          <a:ea typeface="Cambria" panose="02040503050406030204" pitchFamily="18" charset="0"/>
                        </a:rPr>
                        <a:t>SI</a:t>
                      </a: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extLst>
                  <a:ext uri="{0D108BD9-81ED-4DB2-BD59-A6C34878D82A}">
                    <a16:rowId xmlns:a16="http://schemas.microsoft.com/office/drawing/2014/main" val="2109442727"/>
                  </a:ext>
                </a:extLst>
              </a:tr>
            </a:tbl>
          </a:graphicData>
        </a:graphic>
      </p:graphicFrame>
      <p:sp>
        <p:nvSpPr>
          <p:cNvPr id="10" name="Rectangle 9">
            <a:extLst>
              <a:ext uri="{FF2B5EF4-FFF2-40B4-BE49-F238E27FC236}">
                <a16:creationId xmlns:a16="http://schemas.microsoft.com/office/drawing/2014/main" id="{3401DA89-394C-6A95-7C16-BDEB2D9C7EC4}"/>
              </a:ext>
            </a:extLst>
          </p:cNvPr>
          <p:cNvSpPr/>
          <p:nvPr/>
        </p:nvSpPr>
        <p:spPr>
          <a:xfrm>
            <a:off x="648429" y="5762358"/>
            <a:ext cx="11030135" cy="398764"/>
          </a:xfrm>
          <a:prstGeom prst="rect">
            <a:avLst/>
          </a:prstGeom>
        </p:spPr>
        <p:txBody>
          <a:bodyPr wrap="none">
            <a:spAutoFit/>
          </a:bodyPr>
          <a:lstStyle/>
          <a:p>
            <a:pPr>
              <a:lnSpc>
                <a:spcPct val="120000"/>
              </a:lnSpc>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Couverture fonctionnelle : ……………………………………………………………………………………………</a:t>
            </a:r>
          </a:p>
        </p:txBody>
      </p:sp>
      <p:sp>
        <p:nvSpPr>
          <p:cNvPr id="2" name="Rectangle 1">
            <a:extLst>
              <a:ext uri="{FF2B5EF4-FFF2-40B4-BE49-F238E27FC236}">
                <a16:creationId xmlns:a16="http://schemas.microsoft.com/office/drawing/2014/main" id="{16833806-4873-3607-C46A-52D2A00BF6AA}"/>
              </a:ext>
            </a:extLst>
          </p:cNvPr>
          <p:cNvSpPr/>
          <p:nvPr/>
        </p:nvSpPr>
        <p:spPr>
          <a:xfrm>
            <a:off x="4746039" y="2568064"/>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C7E5C74-2AAE-EFC9-9164-3736D94A212B}"/>
              </a:ext>
            </a:extLst>
          </p:cNvPr>
          <p:cNvSpPr/>
          <p:nvPr/>
        </p:nvSpPr>
        <p:spPr>
          <a:xfrm>
            <a:off x="4746039" y="3186637"/>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2BB51BE8-E7A3-3CD5-5630-1676F5230993}"/>
              </a:ext>
            </a:extLst>
          </p:cNvPr>
          <p:cNvSpPr/>
          <p:nvPr/>
        </p:nvSpPr>
        <p:spPr>
          <a:xfrm>
            <a:off x="8021060" y="2569842"/>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7C6D5BD8-C7DF-D4C6-DEE4-365BFF4893C4}"/>
              </a:ext>
            </a:extLst>
          </p:cNvPr>
          <p:cNvSpPr/>
          <p:nvPr/>
        </p:nvSpPr>
        <p:spPr>
          <a:xfrm>
            <a:off x="8007836" y="3183638"/>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4542B635-4F57-EF3B-3774-D5543A553334}"/>
              </a:ext>
            </a:extLst>
          </p:cNvPr>
          <p:cNvSpPr/>
          <p:nvPr/>
        </p:nvSpPr>
        <p:spPr>
          <a:xfrm>
            <a:off x="10952327" y="1956046"/>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4BAE4BF5-845C-E921-135A-88DC22AD1D3C}"/>
              </a:ext>
            </a:extLst>
          </p:cNvPr>
          <p:cNvSpPr/>
          <p:nvPr/>
        </p:nvSpPr>
        <p:spPr>
          <a:xfrm>
            <a:off x="10952327" y="2569842"/>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337A2B04-7EF1-C2D7-642A-30012C9089B2}"/>
              </a:ext>
            </a:extLst>
          </p:cNvPr>
          <p:cNvSpPr/>
          <p:nvPr/>
        </p:nvSpPr>
        <p:spPr>
          <a:xfrm>
            <a:off x="8021060" y="1956046"/>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1303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571057" y="904000"/>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3048944" y="481920"/>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LES ENJEUX </a:t>
            </a:r>
          </a:p>
          <a:p>
            <a:endParaRPr lang="fr-FR" dirty="0">
              <a:solidFill>
                <a:schemeClr val="tx1"/>
              </a:solidFill>
            </a:endParaRPr>
          </a:p>
        </p:txBody>
      </p:sp>
      <p:sp>
        <p:nvSpPr>
          <p:cNvPr id="13" name="Rectangle 12">
            <a:extLst>
              <a:ext uri="{FF2B5EF4-FFF2-40B4-BE49-F238E27FC236}">
                <a16:creationId xmlns:a16="http://schemas.microsoft.com/office/drawing/2014/main" id="{649843A1-9FD6-61B0-6D82-D494B96600B2}"/>
              </a:ext>
            </a:extLst>
          </p:cNvPr>
          <p:cNvSpPr/>
          <p:nvPr/>
        </p:nvSpPr>
        <p:spPr>
          <a:xfrm>
            <a:off x="776322" y="904000"/>
            <a:ext cx="11044443" cy="5586658"/>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Décrivez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Les enjeux à couvrir, l’objectif recherché</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Le caractère innovant et original de votre projet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Le processus d’idéation </a:t>
            </a:r>
          </a:p>
          <a:p>
            <a:pPr>
              <a:lnSpc>
                <a:spcPct val="150000"/>
              </a:lnSpc>
            </a:pPr>
            <a:endParaRPr lang="fr-FR" sz="1600" i="1" dirty="0">
              <a:latin typeface="Arial" panose="020B0604020202020204" pitchFamily="34" charset="0"/>
              <a:ea typeface="Cambria" panose="02040503050406030204" pitchFamily="18" charset="0"/>
              <a:cs typeface="Arial" panose="020B0604020202020204" pitchFamily="34" charset="0"/>
            </a:endParaRP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Quelques exemples pour vous inspirer mais sans limitation : </a:t>
            </a:r>
            <a:endParaRPr lang="fr-FR" sz="1600" i="1" dirty="0">
              <a:latin typeface="Arial" panose="020B0604020202020204" pitchFamily="34" charset="0"/>
              <a:ea typeface="Cambria" panose="02040503050406030204" pitchFamily="18" charset="0"/>
              <a:cs typeface="Arial" panose="020B0604020202020204" pitchFamily="34" charset="0"/>
            </a:endParaRP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Pour tous : digitaliser les processus, réduire l’empreinte carbone, augmenter la scalabilité, …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Production/Distribution : gagner en efficacité opérationnelle,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CX : augmenter le taux de satisfaction client, …</a:t>
            </a:r>
          </a:p>
          <a:p>
            <a:pPr marL="342900" indent="-342900">
              <a:lnSpc>
                <a:spcPct val="150000"/>
              </a:lnSpc>
              <a:buFont typeface="Arial" panose="020B0604020202020204" pitchFamily="34" charset="0"/>
              <a:buChar char="•"/>
            </a:pPr>
            <a:r>
              <a:rPr lang="fr-FR" sz="1600" i="1" dirty="0" err="1">
                <a:latin typeface="Arial" panose="020B0604020202020204" pitchFamily="34" charset="0"/>
                <a:ea typeface="Cambria" panose="02040503050406030204" pitchFamily="18" charset="0"/>
                <a:cs typeface="Arial" panose="020B0604020202020204" pitchFamily="34" charset="0"/>
              </a:rPr>
              <a:t>Supply</a:t>
            </a:r>
            <a:r>
              <a:rPr lang="fr-FR" sz="1600" i="1" dirty="0">
                <a:latin typeface="Arial" panose="020B0604020202020204" pitchFamily="34" charset="0"/>
                <a:ea typeface="Cambria" panose="02040503050406030204" pitchFamily="18" charset="0"/>
                <a:cs typeface="Arial" panose="020B0604020202020204" pitchFamily="34" charset="0"/>
              </a:rPr>
              <a:t> Chain : réduire le délai de livraison et les stocks, optimiser le transport et la gestion des containers,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Finance : accélérer la production des résultats, réduire les délais d’encaissements et de règlements, </a:t>
            </a:r>
            <a:r>
              <a:rPr lang="fr-FR" sz="1600" i="1" dirty="0" err="1">
                <a:latin typeface="Arial" panose="020B0604020202020204" pitchFamily="34" charset="0"/>
                <a:ea typeface="Cambria" panose="02040503050406030204" pitchFamily="18" charset="0"/>
                <a:cs typeface="Arial" panose="020B0604020202020204" pitchFamily="34" charset="0"/>
              </a:rPr>
              <a:t>reporting</a:t>
            </a:r>
            <a:r>
              <a:rPr lang="fr-FR" sz="1600" i="1" dirty="0">
                <a:latin typeface="Arial" panose="020B0604020202020204" pitchFamily="34" charset="0"/>
                <a:ea typeface="Cambria" panose="02040503050406030204" pitchFamily="18" charset="0"/>
                <a:cs typeface="Arial" panose="020B0604020202020204" pitchFamily="34" charset="0"/>
              </a:rPr>
              <a:t> financier et extra financier,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Ressources Humaines : meilleure gestion prévisionnelle des emplois et compétences, respect des enjeux ESG,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Intégration IA, Machine Learning, RPA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Migration OCI </a:t>
            </a:r>
          </a:p>
        </p:txBody>
      </p:sp>
    </p:spTree>
    <p:extLst>
      <p:ext uri="{BB962C8B-B14F-4D97-AF65-F5344CB8AC3E}">
        <p14:creationId xmlns:p14="http://schemas.microsoft.com/office/powerpoint/2010/main" val="826194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3037927"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LES ENJEUX </a:t>
            </a:r>
          </a:p>
          <a:p>
            <a:endParaRPr lang="fr-FR" dirty="0">
              <a:solidFill>
                <a:schemeClr val="tx1"/>
              </a:solidFill>
            </a:endParaRPr>
          </a:p>
        </p:txBody>
      </p:sp>
      <p:sp>
        <p:nvSpPr>
          <p:cNvPr id="5" name="Rectangle 4">
            <a:extLst>
              <a:ext uri="{FF2B5EF4-FFF2-40B4-BE49-F238E27FC236}">
                <a16:creationId xmlns:a16="http://schemas.microsoft.com/office/drawing/2014/main" id="{525EA387-A4D5-4AB2-4F6C-59886FE27C86}"/>
              </a:ext>
            </a:extLst>
          </p:cNvPr>
          <p:cNvSpPr/>
          <p:nvPr/>
        </p:nvSpPr>
        <p:spPr>
          <a:xfrm>
            <a:off x="776322" y="1158754"/>
            <a:ext cx="11044443" cy="1893339"/>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Décrivez-nous les enjeux de votre projet : </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1601469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2454033"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LE PLAN PROJET </a:t>
            </a:r>
          </a:p>
          <a:p>
            <a:endParaRPr lang="fr-FR" dirty="0">
              <a:solidFill>
                <a:schemeClr val="tx1"/>
              </a:solidFill>
            </a:endParaRPr>
          </a:p>
        </p:txBody>
      </p:sp>
      <p:sp>
        <p:nvSpPr>
          <p:cNvPr id="2" name="Rectangle 1">
            <a:extLst>
              <a:ext uri="{FF2B5EF4-FFF2-40B4-BE49-F238E27FC236}">
                <a16:creationId xmlns:a16="http://schemas.microsoft.com/office/drawing/2014/main" id="{4E123D4B-36EB-DD3C-DC6E-ECCC488D0AFA}"/>
              </a:ext>
            </a:extLst>
          </p:cNvPr>
          <p:cNvSpPr/>
          <p:nvPr/>
        </p:nvSpPr>
        <p:spPr>
          <a:xfrm>
            <a:off x="681225" y="1468682"/>
            <a:ext cx="11044443" cy="2538580"/>
          </a:xfrm>
          <a:prstGeom prst="rect">
            <a:avLst/>
          </a:prstGeom>
        </p:spPr>
        <p:txBody>
          <a:bodyPr wrap="square">
            <a:spAutoFit/>
          </a:bodyPr>
          <a:lstStyle/>
          <a:p>
            <a:pPr>
              <a:lnSpc>
                <a:spcPct val="150000"/>
              </a:lnSpc>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Décrivez votre plan initial : </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Le mode d’action</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L’accompagnement humain, conduite du changement, la communication interne</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Les principales échéances </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La gouvernance, le pilotage</a:t>
            </a:r>
          </a:p>
          <a:p>
            <a:pPr marL="342900" indent="-342900">
              <a:lnSpc>
                <a:spcPct val="150000"/>
              </a:lnSpc>
              <a:buFont typeface="Arial" panose="020B0604020202020204" pitchFamily="34" charset="0"/>
              <a:buChar char="•"/>
            </a:pPr>
            <a:endPar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40B11A7C-A505-2EB5-D110-73C8DF54EE9A}"/>
              </a:ext>
            </a:extLst>
          </p:cNvPr>
          <p:cNvSpPr/>
          <p:nvPr/>
        </p:nvSpPr>
        <p:spPr>
          <a:xfrm>
            <a:off x="681225" y="3906626"/>
            <a:ext cx="11044443" cy="1524007"/>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192799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2828606" y="650827"/>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LA VRAIE VIE</a:t>
            </a:r>
          </a:p>
          <a:p>
            <a:endParaRPr lang="fr-FR" dirty="0">
              <a:solidFill>
                <a:schemeClr val="tx1"/>
              </a:solidFill>
            </a:endParaRPr>
          </a:p>
        </p:txBody>
      </p:sp>
      <p:sp>
        <p:nvSpPr>
          <p:cNvPr id="3" name="Rectangle 2">
            <a:extLst>
              <a:ext uri="{FF2B5EF4-FFF2-40B4-BE49-F238E27FC236}">
                <a16:creationId xmlns:a16="http://schemas.microsoft.com/office/drawing/2014/main" id="{A8D45712-413E-90DD-D67E-F9ECAA25952A}"/>
              </a:ext>
            </a:extLst>
          </p:cNvPr>
          <p:cNvSpPr/>
          <p:nvPr/>
        </p:nvSpPr>
        <p:spPr>
          <a:xfrm>
            <a:off x="573778" y="1246888"/>
            <a:ext cx="11044443" cy="2538580"/>
          </a:xfrm>
          <a:prstGeom prst="rect">
            <a:avLst/>
          </a:prstGeom>
        </p:spPr>
        <p:txBody>
          <a:bodyPr wrap="square">
            <a:spAutoFit/>
          </a:bodyPr>
          <a:lstStyle/>
          <a:p>
            <a:pPr>
              <a:lnSpc>
                <a:spcPct val="150000"/>
              </a:lnSpc>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Décrivez comment ça s’est passé en réalité : </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Le mode d’action</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L’accompagnement humain, conduite du changement, la communication interne</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Les principales échéances </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La gouvernance, le pilotage</a:t>
            </a:r>
          </a:p>
          <a:p>
            <a:pPr marL="342900" indent="-342900">
              <a:lnSpc>
                <a:spcPct val="150000"/>
              </a:lnSpc>
              <a:buFont typeface="Arial" panose="020B0604020202020204" pitchFamily="34" charset="0"/>
              <a:buChar char="•"/>
            </a:pPr>
            <a:endPar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E7076B5F-FEFF-FB8C-52FC-40CDA4E5242B}"/>
              </a:ext>
            </a:extLst>
          </p:cNvPr>
          <p:cNvSpPr/>
          <p:nvPr/>
        </p:nvSpPr>
        <p:spPr>
          <a:xfrm>
            <a:off x="681225" y="3906626"/>
            <a:ext cx="11044443" cy="1524007"/>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365001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4540F51-C149-3F21-FD22-1ABAD1E35AAA}"/>
              </a:ext>
            </a:extLst>
          </p:cNvPr>
          <p:cNvSpPr>
            <a:spLocks noGrp="1"/>
          </p:cNvSpPr>
          <p:nvPr>
            <p:ph type="body" sz="quarter" idx="12"/>
          </p:nvPr>
        </p:nvSpPr>
        <p:spPr/>
        <p:txBody>
          <a:bodyPr/>
          <a:lstStyle/>
          <a:p>
            <a:r>
              <a:rPr lang="fr-FR" dirty="0"/>
              <a:t>Modalité de participation</a:t>
            </a:r>
          </a:p>
        </p:txBody>
      </p:sp>
      <p:sp>
        <p:nvSpPr>
          <p:cNvPr id="4" name="Espace réservé du texte 3">
            <a:extLst>
              <a:ext uri="{FF2B5EF4-FFF2-40B4-BE49-F238E27FC236}">
                <a16:creationId xmlns:a16="http://schemas.microsoft.com/office/drawing/2014/main" id="{39D6D00D-5E70-F0EF-97B8-5CB69A69D14A}"/>
              </a:ext>
            </a:extLst>
          </p:cNvPr>
          <p:cNvSpPr>
            <a:spLocks noGrp="1"/>
          </p:cNvSpPr>
          <p:nvPr>
            <p:ph type="body" sz="quarter" idx="21"/>
          </p:nvPr>
        </p:nvSpPr>
        <p:spPr>
          <a:xfrm>
            <a:off x="371475" y="1639289"/>
            <a:ext cx="2989365" cy="418349"/>
          </a:xfrm>
        </p:spPr>
        <p:txBody>
          <a:bodyPr/>
          <a:lstStyle/>
          <a:p>
            <a:r>
              <a:rPr lang="fr-FR" dirty="0"/>
              <a:t>Présentation</a:t>
            </a:r>
          </a:p>
        </p:txBody>
      </p:sp>
      <p:sp>
        <p:nvSpPr>
          <p:cNvPr id="5" name="Espace réservé du texte 4">
            <a:extLst>
              <a:ext uri="{FF2B5EF4-FFF2-40B4-BE49-F238E27FC236}">
                <a16:creationId xmlns:a16="http://schemas.microsoft.com/office/drawing/2014/main" id="{BD19C6BF-89BC-E4DD-F895-942BB5C20AA5}"/>
              </a:ext>
            </a:extLst>
          </p:cNvPr>
          <p:cNvSpPr>
            <a:spLocks noGrp="1"/>
          </p:cNvSpPr>
          <p:nvPr>
            <p:ph type="body" sz="quarter" idx="24"/>
          </p:nvPr>
        </p:nvSpPr>
        <p:spPr>
          <a:xfrm>
            <a:off x="371475" y="3109480"/>
            <a:ext cx="2951359" cy="522411"/>
          </a:xfrm>
        </p:spPr>
        <p:txBody>
          <a:bodyPr/>
          <a:lstStyle/>
          <a:p>
            <a:r>
              <a:rPr lang="fr-FR" dirty="0"/>
              <a:t>Dossier de candidature </a:t>
            </a:r>
          </a:p>
        </p:txBody>
      </p:sp>
      <p:sp>
        <p:nvSpPr>
          <p:cNvPr id="12" name="Espace réservé du texte 11">
            <a:extLst>
              <a:ext uri="{FF2B5EF4-FFF2-40B4-BE49-F238E27FC236}">
                <a16:creationId xmlns:a16="http://schemas.microsoft.com/office/drawing/2014/main" id="{5182C304-9C6A-1AFB-1462-7C0BE4E6D865}"/>
              </a:ext>
            </a:extLst>
          </p:cNvPr>
          <p:cNvSpPr txBox="1">
            <a:spLocks/>
          </p:cNvSpPr>
          <p:nvPr/>
        </p:nvSpPr>
        <p:spPr>
          <a:xfrm>
            <a:off x="8610600" y="3211239"/>
            <a:ext cx="3227610" cy="31889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Contact</a:t>
            </a:r>
          </a:p>
        </p:txBody>
      </p:sp>
      <p:pic>
        <p:nvPicPr>
          <p:cNvPr id="6" name="Image 5" descr="Une image contenant tasse&#10;&#10;Description générée automatiquement avec une confiance moyenne">
            <a:extLst>
              <a:ext uri="{FF2B5EF4-FFF2-40B4-BE49-F238E27FC236}">
                <a16:creationId xmlns:a16="http://schemas.microsoft.com/office/drawing/2014/main" id="{760CCC39-B669-1533-44C2-1329E5119243}"/>
              </a:ext>
            </a:extLst>
          </p:cNvPr>
          <p:cNvPicPr>
            <a:picLocks noChangeAspect="1"/>
          </p:cNvPicPr>
          <p:nvPr/>
        </p:nvPicPr>
        <p:blipFill rotWithShape="1">
          <a:blip r:embed="rId2">
            <a:extLst>
              <a:ext uri="{28A0092B-C50C-407E-A947-70E740481C1C}">
                <a14:useLocalDpi xmlns:a14="http://schemas.microsoft.com/office/drawing/2010/main" val="0"/>
              </a:ext>
            </a:extLst>
          </a:blip>
          <a:srcRect l="22901" r="20231"/>
          <a:stretch/>
        </p:blipFill>
        <p:spPr>
          <a:xfrm>
            <a:off x="4016731" y="0"/>
            <a:ext cx="3899971" cy="6858000"/>
          </a:xfrm>
          <a:prstGeom prst="rect">
            <a:avLst/>
          </a:prstGeom>
        </p:spPr>
      </p:pic>
    </p:spTree>
    <p:extLst>
      <p:ext uri="{BB962C8B-B14F-4D97-AF65-F5344CB8AC3E}">
        <p14:creationId xmlns:p14="http://schemas.microsoft.com/office/powerpoint/2010/main" val="2351936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573778"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r>
              <a:rPr lang="fr-FR" dirty="0">
                <a:solidFill>
                  <a:schemeClr val="tx1"/>
                </a:solidFill>
              </a:rPr>
              <a:t>RÉSULTATS OBTENUS</a:t>
            </a:r>
            <a:r>
              <a:rPr lang="fr-FR" dirty="0">
                <a:solidFill>
                  <a:srgbClr val="54644C"/>
                </a:solidFill>
                <a:latin typeface="Avenir Next LT Pro" panose="020B0504020202020204" pitchFamily="34" charset="0"/>
                <a:ea typeface="Cambria" panose="02040503050406030204" pitchFamily="18" charset="0"/>
              </a:rPr>
              <a:t> | VALEUR AJOUTÉE</a:t>
            </a:r>
            <a:endParaRPr lang="fr-FR" dirty="0">
              <a:solidFill>
                <a:schemeClr val="tx1"/>
              </a:solidFill>
            </a:endParaRPr>
          </a:p>
          <a:p>
            <a:pPr algn="l"/>
            <a:endParaRPr lang="fr-FR" dirty="0">
              <a:solidFill>
                <a:schemeClr val="tx1"/>
              </a:solidFill>
            </a:endParaRPr>
          </a:p>
        </p:txBody>
      </p:sp>
      <p:sp>
        <p:nvSpPr>
          <p:cNvPr id="2" name="Rectangle 1">
            <a:extLst>
              <a:ext uri="{FF2B5EF4-FFF2-40B4-BE49-F238E27FC236}">
                <a16:creationId xmlns:a16="http://schemas.microsoft.com/office/drawing/2014/main" id="{63FE0A6E-A4AF-D8F7-AEBC-8CCF0B516EA7}"/>
              </a:ext>
            </a:extLst>
          </p:cNvPr>
          <p:cNvSpPr/>
          <p:nvPr/>
        </p:nvSpPr>
        <p:spPr>
          <a:xfrm>
            <a:off x="681225" y="1295708"/>
            <a:ext cx="10536294" cy="5047536"/>
          </a:xfrm>
          <a:prstGeom prst="rect">
            <a:avLst/>
          </a:prstGeom>
        </p:spPr>
        <p:txBody>
          <a:bodyPr wrap="square">
            <a:spAutoFit/>
          </a:bodyPr>
          <a:lstStyle/>
          <a:p>
            <a:r>
              <a:rPr lang="fr-FR" b="1"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Décrivez</a:t>
            </a: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 :</a:t>
            </a:r>
          </a:p>
          <a:p>
            <a:endPar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a:p>
            <a:pPr marL="342900" indent="-342900">
              <a:spcBef>
                <a:spcPts val="600"/>
              </a:spcBef>
              <a:spcAft>
                <a:spcPts val="600"/>
              </a:spcAft>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Situation par rapport aux objectifs : résultats qualitatifs ou quantitatifs</a:t>
            </a:r>
          </a:p>
          <a:p>
            <a:pPr marL="342900" indent="-342900">
              <a:spcBef>
                <a:spcPts val="600"/>
              </a:spcBef>
              <a:spcAft>
                <a:spcPts val="600"/>
              </a:spcAft>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Mesure du Retour sur Investissement | Qualification de l’amélioration</a:t>
            </a:r>
          </a:p>
          <a:p>
            <a:pPr marL="342900" indent="-342900">
              <a:spcBef>
                <a:spcPts val="600"/>
              </a:spcBef>
              <a:spcAft>
                <a:spcPts val="600"/>
              </a:spcAft>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L’appropriation par les utilisateurs : facilité d’utilisation, adoption, …</a:t>
            </a:r>
            <a:endPar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a:p>
            <a:pPr marL="342900" indent="-342900">
              <a:spcBef>
                <a:spcPts val="600"/>
              </a:spcBef>
              <a:spcAft>
                <a:spcPts val="600"/>
              </a:spcAft>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Impact interne | Impact externe</a:t>
            </a: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marL="285750" indent="-285750">
              <a:spcBef>
                <a:spcPts val="600"/>
              </a:spcBef>
              <a:spcAft>
                <a:spcPts val="600"/>
              </a:spcAft>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Valeur ajoutée pour le service concerné</a:t>
            </a:r>
          </a:p>
          <a:p>
            <a:pPr marL="285750" indent="-285750">
              <a:spcBef>
                <a:spcPts val="600"/>
              </a:spcBef>
              <a:spcAft>
                <a:spcPts val="600"/>
              </a:spcAft>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Valeur ajoutée pour l’entreprise de façon plus globale</a:t>
            </a:r>
          </a:p>
          <a:p>
            <a:pPr marL="285750" indent="-285750">
              <a:spcBef>
                <a:spcPts val="600"/>
              </a:spcBef>
              <a:spcAft>
                <a:spcPts val="600"/>
              </a:spcAft>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rPr>
              <a:t>Amélioration sur la dimension RSE </a:t>
            </a: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marL="285750" indent="-285750">
              <a:buFont typeface="Arial" panose="020B0604020202020204" pitchFamily="34" charset="0"/>
              <a:buChar char="•"/>
            </a:pPr>
            <a:endParaRPr lang="fr-FR" i="1" dirty="0">
              <a:solidFill>
                <a:schemeClr val="bg1">
                  <a:lumMod val="50000"/>
                </a:schemeClr>
              </a:solidFill>
              <a:latin typeface="Avenir Next LT Pro" panose="020B0504020202020204" pitchFamily="34" charset="0"/>
              <a:ea typeface="Cambria" panose="02040503050406030204" pitchFamily="18" charset="0"/>
            </a:endParaRPr>
          </a:p>
          <a:p>
            <a:pPr marL="285750" indent="-285750">
              <a:buFont typeface="Arial" panose="020B0604020202020204" pitchFamily="34" charset="0"/>
              <a:buChar char="•"/>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marL="285750" indent="-285750">
              <a:buFont typeface="Arial" panose="020B0604020202020204" pitchFamily="34" charset="0"/>
              <a:buChar char="•"/>
            </a:pPr>
            <a:endParaRPr lang="fr-FR" i="1" dirty="0">
              <a:solidFill>
                <a:schemeClr val="bg1">
                  <a:lumMod val="50000"/>
                </a:schemeClr>
              </a:solidFill>
              <a:latin typeface="Avenir Next LT Pro" panose="020B0504020202020204" pitchFamily="34" charset="0"/>
              <a:ea typeface="Cambria" panose="02040503050406030204" pitchFamily="18" charset="0"/>
            </a:endParaRPr>
          </a:p>
          <a:p>
            <a:pPr marL="285750" indent="-285750">
              <a:buFont typeface="Arial" panose="020B0604020202020204" pitchFamily="34" charset="0"/>
              <a:buChar char="•"/>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marL="342900" indent="-342900">
              <a:buFont typeface="Arial" panose="020B0604020202020204" pitchFamily="34" charset="0"/>
              <a:buChar char="•"/>
            </a:pPr>
            <a:endPar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63062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573778"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r>
              <a:rPr lang="fr-FR" dirty="0">
                <a:solidFill>
                  <a:schemeClr val="tx1"/>
                </a:solidFill>
              </a:rPr>
              <a:t>RÉSULTATS OBTENUS</a:t>
            </a:r>
            <a:r>
              <a:rPr lang="fr-FR" dirty="0">
                <a:solidFill>
                  <a:srgbClr val="54644C"/>
                </a:solidFill>
                <a:latin typeface="Avenir Next LT Pro" panose="020B0504020202020204" pitchFamily="34" charset="0"/>
                <a:ea typeface="Cambria" panose="02040503050406030204" pitchFamily="18" charset="0"/>
              </a:rPr>
              <a:t> | VALEUR AJOUTÉE</a:t>
            </a:r>
            <a:endParaRPr lang="fr-FR" dirty="0">
              <a:solidFill>
                <a:schemeClr val="tx1"/>
              </a:solidFill>
            </a:endParaRPr>
          </a:p>
          <a:p>
            <a:pPr algn="l"/>
            <a:endParaRPr lang="fr-FR" dirty="0">
              <a:solidFill>
                <a:schemeClr val="tx1"/>
              </a:solidFill>
            </a:endParaRPr>
          </a:p>
        </p:txBody>
      </p:sp>
      <p:sp>
        <p:nvSpPr>
          <p:cNvPr id="3" name="Rectangle 2">
            <a:extLst>
              <a:ext uri="{FF2B5EF4-FFF2-40B4-BE49-F238E27FC236}">
                <a16:creationId xmlns:a16="http://schemas.microsoft.com/office/drawing/2014/main" id="{858E575F-3334-66B6-7AB5-86DFEF2F4FB0}"/>
              </a:ext>
            </a:extLst>
          </p:cNvPr>
          <p:cNvSpPr/>
          <p:nvPr/>
        </p:nvSpPr>
        <p:spPr>
          <a:xfrm>
            <a:off x="681225" y="1535661"/>
            <a:ext cx="11044443" cy="1893339"/>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Décrivez-nous les résultats obtenus : </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373053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573778"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r>
              <a:rPr lang="fr-FR" dirty="0">
                <a:solidFill>
                  <a:schemeClr val="tx1"/>
                </a:solidFill>
              </a:rPr>
              <a:t>DÉFIS RELEVÉS ET LEÇONS APPRISES</a:t>
            </a:r>
          </a:p>
          <a:p>
            <a:pPr algn="l"/>
            <a:endParaRPr lang="fr-FR" dirty="0">
              <a:solidFill>
                <a:schemeClr val="tx1"/>
              </a:solidFill>
            </a:endParaRPr>
          </a:p>
        </p:txBody>
      </p:sp>
      <p:sp>
        <p:nvSpPr>
          <p:cNvPr id="3" name="Titre 1">
            <a:extLst>
              <a:ext uri="{FF2B5EF4-FFF2-40B4-BE49-F238E27FC236}">
                <a16:creationId xmlns:a16="http://schemas.microsoft.com/office/drawing/2014/main" id="{5A10D7AA-3484-2608-B691-319C020BE407}"/>
              </a:ext>
            </a:extLst>
          </p:cNvPr>
          <p:cNvSpPr txBox="1">
            <a:spLocks/>
          </p:cNvSpPr>
          <p:nvPr/>
        </p:nvSpPr>
        <p:spPr>
          <a:xfrm>
            <a:off x="823209" y="1460806"/>
            <a:ext cx="10809157" cy="29682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00000"/>
              </a:lnSpc>
              <a:spcBef>
                <a:spcPts val="600"/>
              </a:spcBef>
              <a:spcAft>
                <a:spcPts val="600"/>
              </a:spcAft>
              <a:buFont typeface="Arial" panose="020B0604020202020204" pitchFamily="34" charset="0"/>
              <a:buChar char="•"/>
            </a:pPr>
            <a:r>
              <a:rPr lang="fr-FR" sz="1600" i="1" dirty="0">
                <a:solidFill>
                  <a:schemeClr val="bg1">
                    <a:lumMod val="50000"/>
                  </a:schemeClr>
                </a:solidFill>
                <a:latin typeface="Avenir Next LT Pro" panose="020B0504020202020204" pitchFamily="34" charset="0"/>
                <a:ea typeface="Cambria" panose="02040503050406030204" pitchFamily="18" charset="0"/>
              </a:rPr>
              <a:t>Les bonnes surprises</a:t>
            </a:r>
          </a:p>
          <a:p>
            <a:pPr marL="285750" indent="-285750">
              <a:lnSpc>
                <a:spcPct val="100000"/>
              </a:lnSpc>
              <a:spcBef>
                <a:spcPts val="600"/>
              </a:spcBef>
              <a:spcAft>
                <a:spcPts val="600"/>
              </a:spcAft>
              <a:buFont typeface="Arial" panose="020B0604020202020204" pitchFamily="34" charset="0"/>
              <a:buChar char="•"/>
            </a:pPr>
            <a:r>
              <a:rPr lang="fr-FR" sz="1600" i="1" dirty="0">
                <a:solidFill>
                  <a:schemeClr val="bg1">
                    <a:lumMod val="50000"/>
                  </a:schemeClr>
                </a:solidFill>
                <a:latin typeface="Avenir Next LT Pro" panose="020B0504020202020204" pitchFamily="34" charset="0"/>
                <a:ea typeface="Cambria" panose="02040503050406030204" pitchFamily="18" charset="0"/>
              </a:rPr>
              <a:t>Les défis surmontés</a:t>
            </a:r>
          </a:p>
          <a:p>
            <a:pPr marL="285750" indent="-285750">
              <a:lnSpc>
                <a:spcPct val="100000"/>
              </a:lnSpc>
              <a:spcBef>
                <a:spcPts val="600"/>
              </a:spcBef>
              <a:spcAft>
                <a:spcPts val="600"/>
              </a:spcAft>
              <a:buFont typeface="Arial" panose="020B0604020202020204" pitchFamily="34" charset="0"/>
              <a:buChar char="•"/>
            </a:pPr>
            <a:r>
              <a:rPr lang="fr-FR" sz="1600" i="1" dirty="0">
                <a:solidFill>
                  <a:schemeClr val="bg1">
                    <a:lumMod val="50000"/>
                  </a:schemeClr>
                </a:solidFill>
                <a:latin typeface="Avenir Next LT Pro" panose="020B0504020202020204" pitchFamily="34" charset="0"/>
                <a:ea typeface="Cambria" panose="02040503050406030204" pitchFamily="18" charset="0"/>
              </a:rPr>
              <a:t>Quelles sont les opportunités rencontrées/apportées? </a:t>
            </a:r>
          </a:p>
          <a:p>
            <a:pPr marL="342900" indent="-342900">
              <a:lnSpc>
                <a:spcPct val="100000"/>
              </a:lnSpc>
              <a:spcBef>
                <a:spcPts val="600"/>
              </a:spcBef>
              <a:spcAft>
                <a:spcPts val="600"/>
              </a:spcAft>
              <a:buFont typeface="Arial" panose="020B0604020202020204" pitchFamily="34" charset="0"/>
              <a:buChar char="•"/>
            </a:pPr>
            <a:r>
              <a:rPr lang="fr-FR" sz="1600" i="1" dirty="0">
                <a:solidFill>
                  <a:schemeClr val="bg1">
                    <a:lumMod val="50000"/>
                  </a:schemeClr>
                </a:solidFill>
                <a:latin typeface="Avenir Next LT Pro" panose="020B0504020202020204" pitchFamily="34" charset="0"/>
                <a:ea typeface="Cambria" panose="02040503050406030204" pitchFamily="18" charset="0"/>
              </a:rPr>
              <a:t>Effets constatés non prévus initialement (positifs ou négatifs)</a:t>
            </a:r>
          </a:p>
          <a:p>
            <a:pPr marL="342900" indent="-342900">
              <a:lnSpc>
                <a:spcPct val="100000"/>
              </a:lnSpc>
              <a:spcBef>
                <a:spcPts val="600"/>
              </a:spcBef>
              <a:spcAft>
                <a:spcPts val="600"/>
              </a:spcAft>
              <a:buFont typeface="Arial" panose="020B0604020202020204" pitchFamily="34" charset="0"/>
              <a:buChar char="•"/>
            </a:pPr>
            <a:r>
              <a:rPr lang="fr-FR" sz="1600" i="1" dirty="0">
                <a:solidFill>
                  <a:schemeClr val="bg1">
                    <a:lumMod val="50000"/>
                  </a:schemeClr>
                </a:solidFill>
                <a:latin typeface="Avenir Next LT Pro" panose="020B0504020202020204" pitchFamily="34" charset="0"/>
                <a:ea typeface="Cambria" panose="02040503050406030204" pitchFamily="18" charset="0"/>
              </a:rPr>
              <a:t>Et si c’était à refaire ? (que feriez-vous à l’identique ou au contraire que feriez-vous différemment)</a:t>
            </a:r>
          </a:p>
          <a:p>
            <a:pPr>
              <a:lnSpc>
                <a:spcPct val="100000"/>
              </a:lnSpc>
              <a:spcBef>
                <a:spcPts val="600"/>
              </a:spcBef>
              <a:spcAft>
                <a:spcPts val="600"/>
              </a:spcAft>
            </a:pPr>
            <a:endParaRPr lang="fr-FR" sz="1600" i="1" dirty="0">
              <a:solidFill>
                <a:schemeClr val="bg1">
                  <a:lumMod val="50000"/>
                </a:schemeClr>
              </a:solidFill>
              <a:latin typeface="Avenir Next LT Pro" panose="020B0504020202020204" pitchFamily="34" charset="0"/>
              <a:ea typeface="Cambria" panose="02040503050406030204" pitchFamily="18" charset="0"/>
            </a:endParaRPr>
          </a:p>
        </p:txBody>
      </p:sp>
      <p:sp>
        <p:nvSpPr>
          <p:cNvPr id="5" name="Rectangle 4">
            <a:extLst>
              <a:ext uri="{FF2B5EF4-FFF2-40B4-BE49-F238E27FC236}">
                <a16:creationId xmlns:a16="http://schemas.microsoft.com/office/drawing/2014/main" id="{EAE86F36-03F7-D18C-D05A-737FE0FD88FA}"/>
              </a:ext>
            </a:extLst>
          </p:cNvPr>
          <p:cNvSpPr/>
          <p:nvPr/>
        </p:nvSpPr>
        <p:spPr>
          <a:xfrm>
            <a:off x="681225" y="3906626"/>
            <a:ext cx="11044443" cy="1524007"/>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2480519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573778"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r>
              <a:rPr lang="fr-FR" dirty="0">
                <a:solidFill>
                  <a:schemeClr val="tx1"/>
                </a:solidFill>
              </a:rPr>
              <a:t>ET DEMAIN …</a:t>
            </a:r>
          </a:p>
          <a:p>
            <a:pPr algn="l"/>
            <a:endParaRPr lang="fr-FR" dirty="0">
              <a:solidFill>
                <a:schemeClr val="tx1"/>
              </a:solidFill>
            </a:endParaRPr>
          </a:p>
        </p:txBody>
      </p:sp>
      <p:sp>
        <p:nvSpPr>
          <p:cNvPr id="2" name="Titre 1">
            <a:extLst>
              <a:ext uri="{FF2B5EF4-FFF2-40B4-BE49-F238E27FC236}">
                <a16:creationId xmlns:a16="http://schemas.microsoft.com/office/drawing/2014/main" id="{B3B1B4A1-2FEE-D2AF-EFBE-8E8441407A13}"/>
              </a:ext>
            </a:extLst>
          </p:cNvPr>
          <p:cNvSpPr txBox="1">
            <a:spLocks/>
          </p:cNvSpPr>
          <p:nvPr/>
        </p:nvSpPr>
        <p:spPr>
          <a:xfrm>
            <a:off x="653115" y="1468682"/>
            <a:ext cx="9121464" cy="299542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fr-FR" sz="1800" i="1" dirty="0">
                <a:solidFill>
                  <a:schemeClr val="bg1">
                    <a:lumMod val="50000"/>
                  </a:schemeClr>
                </a:solidFill>
                <a:latin typeface="Avenir Next LT Pro" panose="020B0504020202020204" pitchFamily="34" charset="0"/>
                <a:ea typeface="Cambria" panose="02040503050406030204" pitchFamily="18" charset="0"/>
              </a:rPr>
              <a:t>Est-ce que votre réalisation s’inscrit dans un plan global de changement ?</a:t>
            </a:r>
            <a:br>
              <a:rPr lang="fr-FR" sz="1800" i="1" dirty="0">
                <a:solidFill>
                  <a:schemeClr val="bg1">
                    <a:lumMod val="50000"/>
                  </a:schemeClr>
                </a:solidFill>
                <a:latin typeface="Avenir Next LT Pro" panose="020B0504020202020204" pitchFamily="34" charset="0"/>
                <a:ea typeface="Cambria" panose="02040503050406030204" pitchFamily="18" charset="0"/>
              </a:rPr>
            </a:br>
            <a:r>
              <a:rPr lang="fr-FR" sz="1800" i="1" dirty="0">
                <a:solidFill>
                  <a:schemeClr val="bg1">
                    <a:lumMod val="50000"/>
                  </a:schemeClr>
                </a:solidFill>
                <a:latin typeface="Avenir Next LT Pro" panose="020B0504020202020204" pitchFamily="34" charset="0"/>
                <a:ea typeface="Cambria" panose="02040503050406030204" pitchFamily="18" charset="0"/>
              </a:rPr>
              <a:t>Prévoyez-vous d’étendre les fonctionnalités ?</a:t>
            </a:r>
          </a:p>
          <a:p>
            <a:pPr>
              <a:lnSpc>
                <a:spcPct val="150000"/>
              </a:lnSpc>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a:lnSpc>
                <a:spcPct val="150000"/>
              </a:lnSpc>
            </a:pPr>
            <a:r>
              <a:rPr lang="fr-FR" sz="1800" b="1" i="1" dirty="0">
                <a:solidFill>
                  <a:schemeClr val="bg1">
                    <a:lumMod val="50000"/>
                  </a:schemeClr>
                </a:solidFill>
                <a:latin typeface="Avenir Next LT Pro" panose="020B0504020202020204" pitchFamily="34" charset="0"/>
                <a:ea typeface="Cambria" panose="02040503050406030204" pitchFamily="18" charset="0"/>
              </a:rPr>
              <a:t>Décrivez</a:t>
            </a:r>
            <a:r>
              <a:rPr lang="fr-FR" sz="1800" i="1" dirty="0">
                <a:solidFill>
                  <a:schemeClr val="bg1">
                    <a:lumMod val="50000"/>
                  </a:schemeClr>
                </a:solidFill>
                <a:latin typeface="Avenir Next LT Pro" panose="020B0504020202020204" pitchFamily="34" charset="0"/>
                <a:ea typeface="Cambria" panose="02040503050406030204" pitchFamily="18" charset="0"/>
              </a:rPr>
              <a:t> :</a:t>
            </a:r>
          </a:p>
          <a:p>
            <a:pPr marL="285750" indent="-285750">
              <a:lnSpc>
                <a:spcPct val="150000"/>
              </a:lnSpc>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Ce qui est déjà prévu</a:t>
            </a:r>
          </a:p>
          <a:p>
            <a:pPr marL="285750" indent="-285750">
              <a:lnSpc>
                <a:spcPct val="150000"/>
              </a:lnSpc>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Ce qu’il serait bien d’envisager</a:t>
            </a:r>
          </a:p>
          <a:p>
            <a:pPr marL="285750" indent="-285750">
              <a:lnSpc>
                <a:spcPct val="150000"/>
              </a:lnSpc>
              <a:buFont typeface="Arial" panose="020B0604020202020204" pitchFamily="34" charset="0"/>
              <a:buChar char="•"/>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p:txBody>
      </p:sp>
      <p:sp>
        <p:nvSpPr>
          <p:cNvPr id="5" name="Rectangle 4">
            <a:extLst>
              <a:ext uri="{FF2B5EF4-FFF2-40B4-BE49-F238E27FC236}">
                <a16:creationId xmlns:a16="http://schemas.microsoft.com/office/drawing/2014/main" id="{B7F6FD24-42C4-524E-E39A-F7E0439657A3}"/>
              </a:ext>
            </a:extLst>
          </p:cNvPr>
          <p:cNvSpPr/>
          <p:nvPr/>
        </p:nvSpPr>
        <p:spPr>
          <a:xfrm>
            <a:off x="681225" y="4200910"/>
            <a:ext cx="11044443" cy="1524007"/>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2123781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573778"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r>
              <a:rPr lang="fr-FR" dirty="0">
                <a:solidFill>
                  <a:schemeClr val="tx1"/>
                </a:solidFill>
              </a:rPr>
              <a:t>FAITES-NOUS SOURIRE </a:t>
            </a:r>
            <a:r>
              <a:rPr lang="fr-FR" dirty="0">
                <a:solidFill>
                  <a:schemeClr val="tx1"/>
                </a:solidFill>
                <a:sym typeface="Wingdings" pitchFamily="2" charset="2"/>
              </a:rPr>
              <a:t> </a:t>
            </a:r>
            <a:endParaRPr lang="fr-FR" dirty="0">
              <a:solidFill>
                <a:schemeClr val="tx1"/>
              </a:solidFill>
            </a:endParaRPr>
          </a:p>
          <a:p>
            <a:pPr algn="l"/>
            <a:endParaRPr lang="fr-FR" dirty="0">
              <a:solidFill>
                <a:schemeClr val="tx1"/>
              </a:solidFill>
            </a:endParaRPr>
          </a:p>
        </p:txBody>
      </p:sp>
      <p:sp>
        <p:nvSpPr>
          <p:cNvPr id="3" name="Titre 1">
            <a:extLst>
              <a:ext uri="{FF2B5EF4-FFF2-40B4-BE49-F238E27FC236}">
                <a16:creationId xmlns:a16="http://schemas.microsoft.com/office/drawing/2014/main" id="{16C3A56A-E2EC-7B32-DE29-1FB66D17A5FB}"/>
              </a:ext>
            </a:extLst>
          </p:cNvPr>
          <p:cNvSpPr txBox="1">
            <a:spLocks/>
          </p:cNvSpPr>
          <p:nvPr/>
        </p:nvSpPr>
        <p:spPr>
          <a:xfrm>
            <a:off x="700838" y="1228791"/>
            <a:ext cx="9121464" cy="154499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a:lnSpc>
                <a:spcPct val="150000"/>
              </a:lnSpc>
            </a:pPr>
            <a:r>
              <a:rPr lang="fr-FR" sz="1800" i="1" dirty="0">
                <a:solidFill>
                  <a:schemeClr val="bg1">
                    <a:lumMod val="50000"/>
                  </a:schemeClr>
                </a:solidFill>
                <a:latin typeface="Avenir Next LT Pro" panose="020B0504020202020204" pitchFamily="34" charset="0"/>
                <a:ea typeface="Cambria" panose="02040503050406030204" pitchFamily="18" charset="0"/>
              </a:rPr>
              <a:t>Faites-nous entrer dans votre réalisation…..Racontez-nous une anecdote ! </a:t>
            </a:r>
          </a:p>
          <a:p>
            <a:pPr>
              <a:lnSpc>
                <a:spcPct val="150000"/>
              </a:lnSpc>
            </a:pPr>
            <a:r>
              <a:rPr lang="fr-FR" sz="1800" i="1" dirty="0">
                <a:solidFill>
                  <a:schemeClr val="bg1">
                    <a:lumMod val="50000"/>
                  </a:schemeClr>
                </a:solidFill>
                <a:latin typeface="Avenir Next LT Pro" panose="020B0504020202020204" pitchFamily="34" charset="0"/>
                <a:ea typeface="Cambria" panose="02040503050406030204" pitchFamily="18" charset="0"/>
              </a:rPr>
              <a:t>(sous la forme de votre choix : photo, vidéo, texte, …) </a:t>
            </a:r>
          </a:p>
          <a:p>
            <a:pPr>
              <a:lnSpc>
                <a:spcPct val="150000"/>
              </a:lnSpc>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a:lnSpc>
                <a:spcPct val="150000"/>
              </a:lnSpc>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p:txBody>
      </p:sp>
    </p:spTree>
    <p:extLst>
      <p:ext uri="{BB962C8B-B14F-4D97-AF65-F5344CB8AC3E}">
        <p14:creationId xmlns:p14="http://schemas.microsoft.com/office/powerpoint/2010/main" val="1062046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A6E0DF-8A56-DD6E-D168-EBCE0EE8F26F}"/>
              </a:ext>
            </a:extLst>
          </p:cNvPr>
          <p:cNvSpPr>
            <a:spLocks noGrp="1"/>
          </p:cNvSpPr>
          <p:nvPr>
            <p:ph type="title"/>
          </p:nvPr>
        </p:nvSpPr>
        <p:spPr/>
        <p:txBody>
          <a:bodyPr/>
          <a:lstStyle/>
          <a:p>
            <a:r>
              <a:rPr lang="fr-FR" dirty="0"/>
              <a:t>MODALITÉS DE PARTICIPATION </a:t>
            </a:r>
          </a:p>
        </p:txBody>
      </p:sp>
    </p:spTree>
    <p:extLst>
      <p:ext uri="{BB962C8B-B14F-4D97-AF65-F5344CB8AC3E}">
        <p14:creationId xmlns:p14="http://schemas.microsoft.com/office/powerpoint/2010/main" val="2535610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23878C-B238-4BBD-9929-4B46629AB844}"/>
              </a:ext>
            </a:extLst>
          </p:cNvPr>
          <p:cNvSpPr>
            <a:spLocks noGrp="1"/>
          </p:cNvSpPr>
          <p:nvPr>
            <p:ph type="title"/>
          </p:nvPr>
        </p:nvSpPr>
        <p:spPr/>
        <p:txBody>
          <a:bodyPr/>
          <a:lstStyle/>
          <a:p>
            <a:r>
              <a:rPr lang="fr-FR" dirty="0"/>
              <a:t>MODALITÉS DE PARTICIPATION</a:t>
            </a:r>
          </a:p>
        </p:txBody>
      </p:sp>
      <p:sp>
        <p:nvSpPr>
          <p:cNvPr id="8" name="Espace réservé du texte 5">
            <a:extLst>
              <a:ext uri="{FF2B5EF4-FFF2-40B4-BE49-F238E27FC236}">
                <a16:creationId xmlns:a16="http://schemas.microsoft.com/office/drawing/2014/main" id="{1C54BAD4-EF9C-D1BB-01B5-8FB7A848B1E9}"/>
              </a:ext>
            </a:extLst>
          </p:cNvPr>
          <p:cNvSpPr txBox="1">
            <a:spLocks/>
          </p:cNvSpPr>
          <p:nvPr/>
        </p:nvSpPr>
        <p:spPr>
          <a:xfrm>
            <a:off x="527713" y="994454"/>
            <a:ext cx="5459919" cy="58635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fr-FR" sz="1100" b="1">
                <a:latin typeface="Avenir Next LT Pro" panose="020B0504020202020204" pitchFamily="34" charset="0"/>
                <a:cs typeface="Arial" pitchFamily="34" charset="0"/>
              </a:rPr>
              <a:t>Art 1 : Objet  et règlement</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Le concours Trophées est organisé par les Clubs Utilisateurs Francophones et Oracle France. Il est destiné à  valoriser les  réalisations mises en œuvre par les utilisateurs avec les solutions Oracle.</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Le règlement composé de 12 articles sera adressé par courrier électronique à toute personne en faisant la demande. </a:t>
            </a:r>
          </a:p>
          <a:p>
            <a:pPr marL="0" indent="0">
              <a:spcBef>
                <a:spcPts val="0"/>
              </a:spcBef>
              <a:buFont typeface="Arial" panose="020B0604020202020204" pitchFamily="34" charset="0"/>
              <a:buNone/>
            </a:pPr>
            <a:endParaRPr lang="fr-FR" sz="1100">
              <a:latin typeface="Avenir Next LT Pro" panose="020B0504020202020204" pitchFamily="34" charset="0"/>
              <a:cs typeface="Arial" pitchFamily="34" charset="0"/>
            </a:endParaRPr>
          </a:p>
          <a:p>
            <a:pPr marL="0" indent="0">
              <a:spcBef>
                <a:spcPts val="0"/>
              </a:spcBef>
              <a:buFont typeface="Arial" panose="020B0604020202020204" pitchFamily="34" charset="0"/>
              <a:buNone/>
            </a:pPr>
            <a:r>
              <a:rPr lang="fr-FR" sz="1100" b="1">
                <a:latin typeface="Avenir Next LT Pro" panose="020B0504020202020204" pitchFamily="34" charset="0"/>
                <a:cs typeface="Arial" pitchFamily="34" charset="0"/>
              </a:rPr>
              <a:t>Art 2 : Les candidats </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La participation aux Trophées Oracle des Clubs Utilisateurs est réservée aux entreprises, administrations, associations utilisatrices pour leur propre compte des solutions Oracle (progiciels, logiciels applicatifs, outils de développement, bases de Données, middleware, Serveurs et systèmes de stockage), que l’hébergement soit interne ou via une offre cloud.</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Les partenaires (ESN, éditeurs de logiciels, revendeurs, etc.…) peuvent accompagner leurs clients pour présenter un dossier mais ne peuvent pas proposer un dossier pour leur propre compte. </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Les entreprises et organisations représentées par un membre du jury ou travaillant en partenariat avec la société de l’un des membres du jury ne peuvent pas concourir. </a:t>
            </a:r>
          </a:p>
          <a:p>
            <a:pPr marL="0" indent="0" algn="just">
              <a:spcBef>
                <a:spcPts val="0"/>
              </a:spcBef>
              <a:buFont typeface="Arial" panose="020B0604020202020204" pitchFamily="34" charset="0"/>
              <a:buNone/>
            </a:pPr>
            <a:endParaRPr lang="fr-FR" sz="1100">
              <a:latin typeface="Avenir Next LT Pro" panose="020B0504020202020204" pitchFamily="34" charset="0"/>
              <a:cs typeface="Arial" pitchFamily="34" charset="0"/>
            </a:endParaRPr>
          </a:p>
          <a:p>
            <a:pPr marL="0" indent="0" algn="just">
              <a:spcBef>
                <a:spcPts val="0"/>
              </a:spcBef>
              <a:buFont typeface="Arial" panose="020B0604020202020204" pitchFamily="34" charset="0"/>
              <a:buNone/>
            </a:pPr>
            <a:r>
              <a:rPr lang="fr-FR" sz="1100" b="1">
                <a:latin typeface="Avenir Next LT Pro" panose="020B0504020202020204" pitchFamily="34" charset="0"/>
                <a:cs typeface="Arial" pitchFamily="34" charset="0"/>
              </a:rPr>
              <a:t>Art 3 : Critères d’éligibilité </a:t>
            </a:r>
          </a:p>
          <a:p>
            <a:pPr algn="just">
              <a:spcBef>
                <a:spcPts val="0"/>
              </a:spcBef>
            </a:pPr>
            <a:r>
              <a:rPr lang="fr-FR" sz="1100">
                <a:latin typeface="Avenir Next LT Pro" panose="020B0504020202020204" pitchFamily="34" charset="0"/>
                <a:cs typeface="Arial" pitchFamily="34" charset="0"/>
              </a:rPr>
              <a:t>Les participants doivent compléter le présent dossier de candidature et le retourner avant la date limite (cf. page 7) à la Délégation Générale des clubs utilisateurs : delegation@clubutilisateursoracle.org</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Les participants peuvent si ils le souhaitent, compléter leur dossier par tous documents jugés utiles (fichiers Acrobat, Word, PowerPoint, …..) d’une taille maximale de 1Mo. </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Seuls les projets opérationnels au plus tard à la date indiquée page 4 seront recevables.  Le jury se réserve le droit d’arbitrer sur cette date selon la teneur de la réalisation.</a:t>
            </a:r>
          </a:p>
          <a:p>
            <a:pPr marL="0" indent="0">
              <a:spcBef>
                <a:spcPts val="0"/>
              </a:spcBef>
              <a:buFont typeface="Arial" panose="020B0604020202020204" pitchFamily="34" charset="0"/>
              <a:buNone/>
            </a:pPr>
            <a:endParaRPr lang="fr-FR" sz="1100">
              <a:latin typeface="Avenir Next LT Pro" panose="020B0504020202020204" pitchFamily="34" charset="0"/>
              <a:cs typeface="Arial" pitchFamily="34" charset="0"/>
            </a:endParaRPr>
          </a:p>
          <a:p>
            <a:pPr marL="0" indent="0">
              <a:spcBef>
                <a:spcPts val="0"/>
              </a:spcBef>
              <a:buFont typeface="Arial" panose="020B0604020202020204" pitchFamily="34" charset="0"/>
              <a:buNone/>
            </a:pPr>
            <a:r>
              <a:rPr lang="fr-FR" sz="1100" b="1">
                <a:latin typeface="Avenir Next LT Pro" panose="020B0504020202020204" pitchFamily="34" charset="0"/>
                <a:cs typeface="Arial" pitchFamily="34" charset="0"/>
              </a:rPr>
              <a:t>Art. 4 : Clause de confidentialité </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Toutes les personnes : organisateurs – partenaires – membres du jury – qui auront eu connaissance des dossiers de candidature sont tenues à une stricte confidentialité en particulier quant au contenu des projets. </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La communication prévue dans le cadre du concours ne divulguera aucune information précisée par le porteur du projet comme confidentielle. </a:t>
            </a:r>
          </a:p>
          <a:p>
            <a:endParaRPr lang="fr-FR" dirty="0">
              <a:latin typeface="Avenir Next LT Pro" panose="020B0504020202020204" pitchFamily="34" charset="0"/>
            </a:endParaRPr>
          </a:p>
        </p:txBody>
      </p:sp>
      <p:sp>
        <p:nvSpPr>
          <p:cNvPr id="9" name="Espace réservé du texte 6">
            <a:extLst>
              <a:ext uri="{FF2B5EF4-FFF2-40B4-BE49-F238E27FC236}">
                <a16:creationId xmlns:a16="http://schemas.microsoft.com/office/drawing/2014/main" id="{A439E82E-F14B-2FF9-0224-EAF80BA2410C}"/>
              </a:ext>
            </a:extLst>
          </p:cNvPr>
          <p:cNvSpPr txBox="1">
            <a:spLocks/>
          </p:cNvSpPr>
          <p:nvPr/>
        </p:nvSpPr>
        <p:spPr>
          <a:xfrm>
            <a:off x="6175887" y="963854"/>
            <a:ext cx="5963265" cy="56550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5 : Composition et délibération du jury </a:t>
            </a:r>
          </a:p>
          <a:p>
            <a:pPr algn="just">
              <a:lnSpc>
                <a:spcPct val="100000"/>
              </a:lnSpc>
              <a:spcBef>
                <a:spcPts val="0"/>
              </a:spcBef>
            </a:pPr>
            <a:r>
              <a:rPr lang="fr-FR" sz="1100" dirty="0">
                <a:latin typeface="Avenir Next LT Pro" panose="020B0504020202020204" pitchFamily="34" charset="0"/>
                <a:cs typeface="Arial" pitchFamily="34" charset="0"/>
              </a:rPr>
              <a:t>Le jury privilégiera des réalisations concrètes, originales et créatrices de valeur . </a:t>
            </a:r>
          </a:p>
          <a:p>
            <a:pPr algn="just">
              <a:lnSpc>
                <a:spcPct val="100000"/>
              </a:lnSpc>
              <a:spcBef>
                <a:spcPts val="0"/>
              </a:spcBef>
            </a:pPr>
            <a:r>
              <a:rPr lang="fr-FR" sz="1100" dirty="0">
                <a:latin typeface="Avenir Next LT Pro" panose="020B0504020202020204" pitchFamily="34" charset="0"/>
                <a:cs typeface="Arial" pitchFamily="34" charset="0"/>
              </a:rPr>
              <a:t>Le jury sera composé de professionnels représentatifs de différents secteurs d’activités et représentatifs de la gamme Oracle.</a:t>
            </a:r>
          </a:p>
          <a:p>
            <a:pPr marL="0" indent="0" algn="just">
              <a:lnSpc>
                <a:spcPct val="100000"/>
              </a:lnSpc>
              <a:spcBef>
                <a:spcPts val="0"/>
              </a:spcBef>
              <a:buFont typeface="Arial" panose="020B0604020202020204" pitchFamily="34" charset="0"/>
              <a:buNone/>
            </a:pPr>
            <a:endParaRPr lang="fr-FR" sz="1100" dirty="0">
              <a:latin typeface="Avenir Next LT Pro" panose="020B0504020202020204" pitchFamily="34" charset="0"/>
              <a:cs typeface="Arial" pitchFamily="34" charset="0"/>
            </a:endParaRPr>
          </a:p>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6 : Désignation des lauréats </a:t>
            </a:r>
          </a:p>
          <a:p>
            <a:pPr algn="just">
              <a:lnSpc>
                <a:spcPct val="100000"/>
              </a:lnSpc>
              <a:spcBef>
                <a:spcPts val="0"/>
              </a:spcBef>
            </a:pPr>
            <a:r>
              <a:rPr lang="fr-FR" sz="1100" dirty="0">
                <a:latin typeface="Avenir Next LT Pro" panose="020B0504020202020204" pitchFamily="34" charset="0"/>
                <a:cs typeface="Arial" pitchFamily="34" charset="0"/>
              </a:rPr>
              <a:t>La liste des candidats nominés arrêtée par le jury est soumise au vote confidentiel des membres du jury. </a:t>
            </a:r>
          </a:p>
          <a:p>
            <a:pPr algn="just">
              <a:lnSpc>
                <a:spcPct val="100000"/>
              </a:lnSpc>
              <a:spcBef>
                <a:spcPts val="0"/>
              </a:spcBef>
            </a:pPr>
            <a:r>
              <a:rPr lang="fr-FR" sz="1100" dirty="0">
                <a:latin typeface="Avenir Next LT Pro" panose="020B0504020202020204" pitchFamily="34" charset="0"/>
                <a:cs typeface="Arial" pitchFamily="34" charset="0"/>
              </a:rPr>
              <a:t>Les résultats sont tenus confidentiels jusqu’à la cérémonie de remise des prix. Le cas échéant, le jury se réserve le droit de ne pas attribuer le nombre de  Trophées annoncés.</a:t>
            </a:r>
          </a:p>
          <a:p>
            <a:pPr algn="just">
              <a:lnSpc>
                <a:spcPct val="100000"/>
              </a:lnSpc>
              <a:spcBef>
                <a:spcPts val="0"/>
              </a:spcBef>
            </a:pPr>
            <a:r>
              <a:rPr lang="fr-FR" sz="1100" dirty="0">
                <a:latin typeface="Avenir Next LT Pro" panose="020B0504020202020204" pitchFamily="34" charset="0"/>
                <a:cs typeface="Arial" pitchFamily="34" charset="0"/>
              </a:rPr>
              <a:t>Les Trophées et le Trophée des Trophées seront désignés par le jury après la journée de soutenance prévue en région parisienne.</a:t>
            </a:r>
          </a:p>
          <a:p>
            <a:pPr algn="just">
              <a:lnSpc>
                <a:spcPct val="100000"/>
              </a:lnSpc>
              <a:spcBef>
                <a:spcPts val="0"/>
              </a:spcBef>
            </a:pPr>
            <a:r>
              <a:rPr lang="fr-FR" sz="1100" dirty="0">
                <a:latin typeface="Avenir Next LT Pro" panose="020B0504020202020204" pitchFamily="34" charset="0"/>
                <a:cs typeface="Arial" pitchFamily="34" charset="0"/>
              </a:rPr>
              <a:t>Le Trophée Coup de Cœur du Public sera décerné par le public lors de la cérémonie de remise des Trophées, organisée lors de la Journée Utilisateurs. Il sera choisi parmi les projets désignés gagnants par le Jury avant l’annonce du Trophée des Trophées.</a:t>
            </a:r>
          </a:p>
          <a:p>
            <a:pPr marL="0" indent="0" algn="just">
              <a:lnSpc>
                <a:spcPct val="100000"/>
              </a:lnSpc>
              <a:spcBef>
                <a:spcPts val="0"/>
              </a:spcBef>
              <a:buFont typeface="Arial" panose="020B0604020202020204" pitchFamily="34" charset="0"/>
              <a:buNone/>
            </a:pPr>
            <a:endParaRPr lang="fr-FR" sz="1100" dirty="0">
              <a:latin typeface="Avenir Next LT Pro" panose="020B0504020202020204" pitchFamily="34" charset="0"/>
              <a:cs typeface="Arial" pitchFamily="34" charset="0"/>
            </a:endParaRPr>
          </a:p>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7 : Communication </a:t>
            </a:r>
          </a:p>
          <a:p>
            <a:pPr algn="just">
              <a:lnSpc>
                <a:spcPct val="100000"/>
              </a:lnSpc>
              <a:spcBef>
                <a:spcPts val="0"/>
              </a:spcBef>
            </a:pPr>
            <a:r>
              <a:rPr lang="fr-FR" sz="1100" dirty="0">
                <a:latin typeface="Avenir Next LT Pro" panose="020B0504020202020204" pitchFamily="34" charset="0"/>
                <a:cs typeface="Arial" pitchFamily="34" charset="0"/>
              </a:rPr>
              <a:t>Les Trophées Oracle des Clubs Utilisateurs bénéficient d'une communication particulière visant à valoriser l’ensemble des candidats et à mettre en avant les dossiers sélectionnés et les dossiers gagnants : portail web des clubs utilisateurs et site web d’Oracle,  relations presse, captation son et/ou image pour la réalisation d’un témoignage écrit et/ou vidéo, affichettes,  brochures, réseaux sociaux… </a:t>
            </a:r>
          </a:p>
          <a:p>
            <a:pPr algn="just">
              <a:lnSpc>
                <a:spcPct val="100000"/>
              </a:lnSpc>
              <a:spcBef>
                <a:spcPts val="0"/>
              </a:spcBef>
            </a:pPr>
            <a:r>
              <a:rPr lang="fr-FR" sz="1100" dirty="0">
                <a:latin typeface="Avenir Next LT Pro" panose="020B0504020202020204" pitchFamily="34" charset="0"/>
                <a:cs typeface="Arial" pitchFamily="34" charset="0"/>
              </a:rPr>
              <a:t>La participation de chaque candidat implique son accord sans réserve pour nous autoriser à citer le nom de son organisation, afficher son logo, présenter un résumé de sa réalisation et communiquer sur sa participation via les différents supports de communication dont ceux cités ci-dessus.</a:t>
            </a:r>
          </a:p>
          <a:p>
            <a:pPr algn="just">
              <a:lnSpc>
                <a:spcPct val="100000"/>
              </a:lnSpc>
              <a:spcBef>
                <a:spcPts val="0"/>
              </a:spcBef>
            </a:pPr>
            <a:r>
              <a:rPr lang="fr-FR" sz="1100" dirty="0">
                <a:latin typeface="Avenir Next LT Pro" panose="020B0504020202020204" pitchFamily="34" charset="0"/>
                <a:cs typeface="Arial" pitchFamily="34" charset="0"/>
              </a:rPr>
              <a:t>En présentant son projet dans le cadre de ce concours, chaque candidat  reconnait  être informé de la communication prévue et accepter la communication des éléments nécessaires ainsi que la captation d'image et/ou enregistrement sonore, dans le contexte décrit ci-dessus. Cet accord est donné sans réserve et sans aucune contrepartie financière ni d’aucune sorte.</a:t>
            </a:r>
          </a:p>
        </p:txBody>
      </p:sp>
    </p:spTree>
    <p:extLst>
      <p:ext uri="{BB962C8B-B14F-4D97-AF65-F5344CB8AC3E}">
        <p14:creationId xmlns:p14="http://schemas.microsoft.com/office/powerpoint/2010/main" val="1520577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23878C-B238-4BBD-9929-4B46629AB844}"/>
              </a:ext>
            </a:extLst>
          </p:cNvPr>
          <p:cNvSpPr>
            <a:spLocks noGrp="1"/>
          </p:cNvSpPr>
          <p:nvPr>
            <p:ph type="title"/>
          </p:nvPr>
        </p:nvSpPr>
        <p:spPr/>
        <p:txBody>
          <a:bodyPr/>
          <a:lstStyle/>
          <a:p>
            <a:r>
              <a:rPr lang="fr-FR" dirty="0"/>
              <a:t>MODALITÉS DE PARTICIPATION</a:t>
            </a:r>
          </a:p>
        </p:txBody>
      </p:sp>
      <p:sp>
        <p:nvSpPr>
          <p:cNvPr id="4" name="Espace réservé du texte 5">
            <a:extLst>
              <a:ext uri="{FF2B5EF4-FFF2-40B4-BE49-F238E27FC236}">
                <a16:creationId xmlns:a16="http://schemas.microsoft.com/office/drawing/2014/main" id="{57E0131D-5C1B-A0A1-C6DD-177DA1CA5FE4}"/>
              </a:ext>
            </a:extLst>
          </p:cNvPr>
          <p:cNvSpPr txBox="1">
            <a:spLocks/>
          </p:cNvSpPr>
          <p:nvPr/>
        </p:nvSpPr>
        <p:spPr>
          <a:xfrm>
            <a:off x="600402" y="1163433"/>
            <a:ext cx="4943475" cy="47200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8 : Obligations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Les candidats acceptent expressément l’intégralité du présent règlement.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Les candidats s’engagent à participer à la journée de soutenance organisée en Région Parisienne à la date qui sera communiquée ultérieurement et à la cérémonie d’annonce des gagnants et de remise  des Trophées. </a:t>
            </a:r>
          </a:p>
          <a:p>
            <a:pPr marL="0" indent="0" algn="just">
              <a:lnSpc>
                <a:spcPct val="100000"/>
              </a:lnSpc>
              <a:spcBef>
                <a:spcPts val="0"/>
              </a:spcBef>
              <a:buFont typeface="Arial" panose="020B0604020202020204" pitchFamily="34" charset="0"/>
              <a:buNone/>
            </a:pPr>
            <a:endParaRPr lang="fr-FR" sz="1100" dirty="0">
              <a:latin typeface="Avenir Next LT Pro" panose="020B0504020202020204" pitchFamily="34" charset="0"/>
              <a:cs typeface="Arial" pitchFamily="34" charset="0"/>
            </a:endParaRPr>
          </a:p>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9 : Récompenses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Les Trophées constituent une récompense honorifique et ne peuvent être échangés contre aucun  autre avantage quelle que soit sa forme.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Les récompenses sont détaillées page 5.</a:t>
            </a:r>
          </a:p>
          <a:p>
            <a:pPr marL="0" indent="0" algn="just">
              <a:lnSpc>
                <a:spcPct val="100000"/>
              </a:lnSpc>
              <a:spcBef>
                <a:spcPts val="0"/>
              </a:spcBef>
              <a:buFont typeface="Arial" panose="020B0604020202020204" pitchFamily="34" charset="0"/>
              <a:buNone/>
            </a:pPr>
            <a:endParaRPr lang="fr-FR" sz="1100" b="1" dirty="0">
              <a:latin typeface="Avenir Next LT Pro" panose="020B0504020202020204" pitchFamily="34" charset="0"/>
              <a:cs typeface="Arial" pitchFamily="34" charset="0"/>
            </a:endParaRPr>
          </a:p>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10 : Responsabilité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Les organisateurs ne pourront, en aucun cas, être tenus pour responsable si le concours des Trophées devait être reporté, interrompu ou annulé pour des raisons indépendantes de leur volonté. </a:t>
            </a:r>
          </a:p>
          <a:p>
            <a:pPr marL="0" indent="0" algn="just">
              <a:lnSpc>
                <a:spcPct val="100000"/>
              </a:lnSpc>
              <a:spcBef>
                <a:spcPts val="0"/>
              </a:spcBef>
              <a:buFont typeface="Arial" panose="020B0604020202020204" pitchFamily="34" charset="0"/>
              <a:buNone/>
            </a:pPr>
            <a:endParaRPr lang="fr-FR" sz="1100" dirty="0">
              <a:latin typeface="Avenir Next LT Pro" panose="020B0504020202020204" pitchFamily="34" charset="0"/>
              <a:cs typeface="Arial" pitchFamily="34" charset="0"/>
            </a:endParaRPr>
          </a:p>
        </p:txBody>
      </p:sp>
      <p:sp>
        <p:nvSpPr>
          <p:cNvPr id="5" name="Espace réservé du texte 5">
            <a:extLst>
              <a:ext uri="{FF2B5EF4-FFF2-40B4-BE49-F238E27FC236}">
                <a16:creationId xmlns:a16="http://schemas.microsoft.com/office/drawing/2014/main" id="{391AC906-7146-C75F-EBC8-1390508D9825}"/>
              </a:ext>
            </a:extLst>
          </p:cNvPr>
          <p:cNvSpPr txBox="1">
            <a:spLocks/>
          </p:cNvSpPr>
          <p:nvPr/>
        </p:nvSpPr>
        <p:spPr>
          <a:xfrm>
            <a:off x="6648125" y="1163433"/>
            <a:ext cx="4682169" cy="38002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Art.11 : Données personnelles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rPr>
              <a:t>Les organisateurs et le jury mentionné page 7 de ce dossier, s'engagent à respecter une stricte confidentialité concernant les données transmises par les candidats. </a:t>
            </a:r>
          </a:p>
          <a:p>
            <a:pPr marL="0" indent="0" algn="just">
              <a:lnSpc>
                <a:spcPct val="100000"/>
              </a:lnSpc>
              <a:spcBef>
                <a:spcPts val="0"/>
              </a:spcBef>
              <a:buNone/>
            </a:pPr>
            <a:r>
              <a:rPr lang="fr-FR" sz="1100" dirty="0">
                <a:latin typeface="Avenir Next LT Pro" panose="020B0504020202020204" pitchFamily="34" charset="0"/>
              </a:rPr>
              <a:t>En vous inscrivant au concours Trophées Oracle des Clubs Utilisateurs vous acceptez que vos données personnelles soient intégrées dans la base de contacts Club Utilisateurs Oracle, localisée en Union européenne, et qu’elles soient utilisées dans le but de vous contacter pour un prochain événement, pour vous adresser une newsletter ou une sollicitation en rapport avec votre secteur d’activité. </a:t>
            </a:r>
          </a:p>
          <a:p>
            <a:pPr marL="0" indent="0" algn="just">
              <a:lnSpc>
                <a:spcPct val="100000"/>
              </a:lnSpc>
              <a:spcBef>
                <a:spcPts val="0"/>
              </a:spcBef>
              <a:buNone/>
            </a:pPr>
            <a:r>
              <a:rPr lang="fr-FR" sz="1100" dirty="0">
                <a:latin typeface="Avenir Next LT Pro" panose="020B0504020202020204" pitchFamily="34" charset="0"/>
              </a:rPr>
              <a:t>Conformément à la loi applicable, vous disposez d’un droit d’accès, de rectification, de portabilité, de suppression ou de limitation du traitement de vos données. En outre, vous pouvez vous opposer au traitement de vos données pour des raisons tenant à votre situation particulière. Vous pouvez également définir des directives relatives au sort de vos données à caractère personnel. Vous pouvez exercer vos droits en vous adressant par courriel/courrier à : </a:t>
            </a:r>
            <a:r>
              <a:rPr lang="fr-FR" sz="1100" u="sng" dirty="0">
                <a:latin typeface="Avenir Next LT Pro" panose="020B0504020202020204" pitchFamily="34" charset="0"/>
                <a:hlinkClick r:id="rId2"/>
              </a:rPr>
              <a:t>delegation@clubutilisateursoracle.org</a:t>
            </a:r>
            <a:r>
              <a:rPr lang="fr-FR" sz="1100" dirty="0">
                <a:latin typeface="Avenir Next LT Pro" panose="020B0504020202020204" pitchFamily="34" charset="0"/>
                <a:cs typeface="Arial" pitchFamily="34" charset="0"/>
              </a:rPr>
              <a:t> </a:t>
            </a:r>
          </a:p>
          <a:p>
            <a:pPr marL="0" indent="0" algn="just">
              <a:lnSpc>
                <a:spcPct val="100000"/>
              </a:lnSpc>
              <a:spcBef>
                <a:spcPts val="0"/>
              </a:spcBef>
              <a:buFont typeface="Arial" panose="020B0604020202020204" pitchFamily="34" charset="0"/>
              <a:buNone/>
            </a:pPr>
            <a:endParaRPr lang="fr-FR" sz="1100" b="1" dirty="0">
              <a:latin typeface="Avenir Next LT Pro" panose="020B0504020202020204" pitchFamily="34" charset="0"/>
              <a:cs typeface="Arial" pitchFamily="34" charset="0"/>
            </a:endParaRPr>
          </a:p>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12 : Acceptation du règlement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 simple fait de participer entraîne l’acceptation pleine et entière du présent règlement.</a:t>
            </a:r>
            <a:endParaRPr lang="fr-FR" sz="1100" dirty="0">
              <a:latin typeface="Avenir Next LT Pro" panose="020B0504020202020204" pitchFamily="34" charset="0"/>
            </a:endParaRPr>
          </a:p>
        </p:txBody>
      </p:sp>
      <p:sp>
        <p:nvSpPr>
          <p:cNvPr id="6" name="Rectangle 5">
            <a:extLst>
              <a:ext uri="{FF2B5EF4-FFF2-40B4-BE49-F238E27FC236}">
                <a16:creationId xmlns:a16="http://schemas.microsoft.com/office/drawing/2014/main" id="{B822998D-577E-BC0B-89C0-533B613E74DA}"/>
              </a:ext>
            </a:extLst>
          </p:cNvPr>
          <p:cNvSpPr/>
          <p:nvPr/>
        </p:nvSpPr>
        <p:spPr>
          <a:xfrm>
            <a:off x="336209" y="5497189"/>
            <a:ext cx="10994085" cy="1012387"/>
          </a:xfrm>
          <a:prstGeom prst="rect">
            <a:avLst/>
          </a:prstGeom>
          <a:noFill/>
          <a:ln w="28575">
            <a:solidFill>
              <a:srgbClr val="546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54644C"/>
              </a:solidFill>
              <a:latin typeface="Arial" pitchFamily="34" charset="0"/>
              <a:cs typeface="Arial" pitchFamily="34" charset="0"/>
            </a:endParaRPr>
          </a:p>
        </p:txBody>
      </p:sp>
      <p:sp>
        <p:nvSpPr>
          <p:cNvPr id="7" name="ZoneTexte 6">
            <a:extLst>
              <a:ext uri="{FF2B5EF4-FFF2-40B4-BE49-F238E27FC236}">
                <a16:creationId xmlns:a16="http://schemas.microsoft.com/office/drawing/2014/main" id="{FB83049A-D02D-C0C3-2D0B-D801D37CFB13}"/>
              </a:ext>
            </a:extLst>
          </p:cNvPr>
          <p:cNvSpPr txBox="1"/>
          <p:nvPr/>
        </p:nvSpPr>
        <p:spPr>
          <a:xfrm>
            <a:off x="433822" y="5567357"/>
            <a:ext cx="11157776" cy="338554"/>
          </a:xfrm>
          <a:prstGeom prst="rect">
            <a:avLst/>
          </a:prstGeom>
          <a:noFill/>
        </p:spPr>
        <p:txBody>
          <a:bodyPr wrap="square" rtlCol="0">
            <a:spAutoFit/>
          </a:bodyPr>
          <a:lstStyle/>
          <a:p>
            <a:r>
              <a:rPr lang="fr-FR" sz="1600" b="1" dirty="0">
                <a:solidFill>
                  <a:srgbClr val="54644C"/>
                </a:solidFill>
                <a:latin typeface="Avenir Next LT Pro" panose="020B0504020202020204" pitchFamily="34" charset="0"/>
                <a:ea typeface="Cambria" panose="02040503050406030204" pitchFamily="18" charset="0"/>
              </a:rPr>
              <a:t>Date : 		Prénom NOM :		Signature  : </a:t>
            </a:r>
          </a:p>
        </p:txBody>
      </p:sp>
    </p:spTree>
    <p:extLst>
      <p:ext uri="{BB962C8B-B14F-4D97-AF65-F5344CB8AC3E}">
        <p14:creationId xmlns:p14="http://schemas.microsoft.com/office/powerpoint/2010/main" val="803051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4B3271-A86E-3AF2-672E-7F33CB0E7236}"/>
              </a:ext>
            </a:extLst>
          </p:cNvPr>
          <p:cNvSpPr/>
          <p:nvPr/>
        </p:nvSpPr>
        <p:spPr>
          <a:xfrm>
            <a:off x="383396" y="5129887"/>
            <a:ext cx="11426686" cy="1358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686A472E-D740-21ED-9F6A-3201166B1A30}"/>
              </a:ext>
            </a:extLst>
          </p:cNvPr>
          <p:cNvSpPr>
            <a:spLocks noGrp="1"/>
          </p:cNvSpPr>
          <p:nvPr>
            <p:ph type="title"/>
          </p:nvPr>
        </p:nvSpPr>
        <p:spPr>
          <a:xfrm>
            <a:off x="1302543" y="4003343"/>
            <a:ext cx="9586913" cy="821294"/>
          </a:xfrm>
        </p:spPr>
        <p:txBody>
          <a:bodyPr/>
          <a:lstStyle/>
          <a:p>
            <a:r>
              <a:rPr lang="fr-FR" dirty="0"/>
              <a:t>Delphine </a:t>
            </a:r>
            <a:r>
              <a:rPr lang="fr-FR" dirty="0" err="1"/>
              <a:t>Gingréau</a:t>
            </a:r>
            <a:r>
              <a:rPr lang="fr-FR" dirty="0"/>
              <a:t> :06.43.49.56.61</a:t>
            </a:r>
            <a:br>
              <a:rPr lang="fr-FR" dirty="0"/>
            </a:br>
            <a:r>
              <a:rPr lang="fr-FR" dirty="0"/>
              <a:t>Camille Giard : 06.72.64.10.18</a:t>
            </a:r>
            <a:br>
              <a:rPr lang="fr-FR" dirty="0"/>
            </a:br>
            <a:r>
              <a:rPr lang="fr-FR" sz="2000" b="1" dirty="0">
                <a:solidFill>
                  <a:schemeClr val="bg1">
                    <a:lumMod val="50000"/>
                  </a:schemeClr>
                </a:solidFill>
                <a:latin typeface="Avenir Next LT Pro" panose="020B0504020202020204" pitchFamily="34" charset="0"/>
                <a:ea typeface="Cambria" panose="02040503050406030204" pitchFamily="18" charset="0"/>
              </a:rPr>
              <a:t> </a:t>
            </a:r>
            <a:r>
              <a:rPr lang="fr-FR" dirty="0"/>
              <a:t> Manon Vasseur  </a:t>
            </a:r>
          </a:p>
        </p:txBody>
      </p:sp>
      <p:sp>
        <p:nvSpPr>
          <p:cNvPr id="4" name="Espace réservé du texte 3">
            <a:extLst>
              <a:ext uri="{FF2B5EF4-FFF2-40B4-BE49-F238E27FC236}">
                <a16:creationId xmlns:a16="http://schemas.microsoft.com/office/drawing/2014/main" id="{2E13572D-4D11-4D47-5585-AA9418501ECF}"/>
              </a:ext>
            </a:extLst>
          </p:cNvPr>
          <p:cNvSpPr>
            <a:spLocks noGrp="1"/>
          </p:cNvSpPr>
          <p:nvPr>
            <p:ph type="body" sz="quarter" idx="12"/>
          </p:nvPr>
        </p:nvSpPr>
        <p:spPr>
          <a:xfrm>
            <a:off x="1737895" y="2112025"/>
            <a:ext cx="8716208" cy="828675"/>
          </a:xfrm>
        </p:spPr>
        <p:txBody>
          <a:bodyPr/>
          <a:lstStyle/>
          <a:p>
            <a:r>
              <a:rPr lang="fr-FR" dirty="0"/>
              <a:t>Pour toute information complémentaire :</a:t>
            </a:r>
          </a:p>
          <a:p>
            <a:endParaRPr lang="fr-FR" dirty="0"/>
          </a:p>
          <a:p>
            <a:r>
              <a:rPr lang="fr-FR" sz="2000" dirty="0"/>
              <a:t>Délégation Générale Club Utilisateurs Oracle</a:t>
            </a:r>
          </a:p>
          <a:p>
            <a:r>
              <a:rPr lang="fr-FR" sz="2000" dirty="0" err="1"/>
              <a:t>delegation@clubutilisateursoracle.org</a:t>
            </a:r>
            <a:r>
              <a:rPr lang="fr-FR" sz="2000" dirty="0"/>
              <a:t> </a:t>
            </a:r>
          </a:p>
          <a:p>
            <a:endParaRPr lang="fr-FR" dirty="0"/>
          </a:p>
        </p:txBody>
      </p:sp>
      <p:pic>
        <p:nvPicPr>
          <p:cNvPr id="2" name="Image 1">
            <a:extLst>
              <a:ext uri="{FF2B5EF4-FFF2-40B4-BE49-F238E27FC236}">
                <a16:creationId xmlns:a16="http://schemas.microsoft.com/office/drawing/2014/main" id="{3B9B0F41-EF61-901A-0DA6-B9A97903F8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0042" y="5129886"/>
            <a:ext cx="4400550" cy="1358052"/>
          </a:xfrm>
          <a:prstGeom prst="rect">
            <a:avLst/>
          </a:prstGeom>
        </p:spPr>
      </p:pic>
      <p:pic>
        <p:nvPicPr>
          <p:cNvPr id="6" name="Image 5">
            <a:extLst>
              <a:ext uri="{FF2B5EF4-FFF2-40B4-BE49-F238E27FC236}">
                <a16:creationId xmlns:a16="http://schemas.microsoft.com/office/drawing/2014/main" id="{8EF1C3BB-4C1D-E861-1615-48D293D5D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056" y="5433443"/>
            <a:ext cx="3573902" cy="750937"/>
          </a:xfrm>
          <a:prstGeom prst="rect">
            <a:avLst/>
          </a:prstGeom>
        </p:spPr>
      </p:pic>
    </p:spTree>
    <p:extLst>
      <p:ext uri="{BB962C8B-B14F-4D97-AF65-F5344CB8AC3E}">
        <p14:creationId xmlns:p14="http://schemas.microsoft.com/office/powerpoint/2010/main" val="589452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45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06E658-188B-B2DA-0E57-005103AE1A0A}"/>
              </a:ext>
            </a:extLst>
          </p:cNvPr>
          <p:cNvSpPr>
            <a:spLocks noGrp="1"/>
          </p:cNvSpPr>
          <p:nvPr>
            <p:ph type="title"/>
          </p:nvPr>
        </p:nvSpPr>
        <p:spPr/>
        <p:txBody>
          <a:bodyPr/>
          <a:lstStyle/>
          <a:p>
            <a:r>
              <a:rPr lang="fr-FR"/>
              <a:t>PRÉSENTATION</a:t>
            </a:r>
            <a:endParaRPr lang="fr-FR" dirty="0"/>
          </a:p>
        </p:txBody>
      </p:sp>
    </p:spTree>
    <p:extLst>
      <p:ext uri="{BB962C8B-B14F-4D97-AF65-F5344CB8AC3E}">
        <p14:creationId xmlns:p14="http://schemas.microsoft.com/office/powerpoint/2010/main" val="3643333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0BEFD1A-DB96-DA59-A4B2-55C6AE65C5B3}"/>
              </a:ext>
            </a:extLst>
          </p:cNvPr>
          <p:cNvSpPr>
            <a:spLocks noGrp="1"/>
          </p:cNvSpPr>
          <p:nvPr>
            <p:ph type="body" sz="quarter" idx="11"/>
          </p:nvPr>
        </p:nvSpPr>
        <p:spPr>
          <a:xfrm>
            <a:off x="469154" y="2290192"/>
            <a:ext cx="6538804" cy="1073081"/>
          </a:xfrm>
        </p:spPr>
        <p:txBody>
          <a:bodyPr/>
          <a:lstStyle/>
          <a:p>
            <a:pPr marL="285750" indent="-285750">
              <a:buFont typeface="Arial" panose="020B0604020202020204" pitchFamily="34" charset="0"/>
              <a:buChar char="•"/>
            </a:pPr>
            <a:r>
              <a:rPr lang="fr-FR" dirty="0"/>
              <a:t>Ce concours a pour objectif la valorisation des réalisations mises en œuvre par les utilisateurs, avec les solutions Oracle, qu’elles qu’elles soient. </a:t>
            </a:r>
          </a:p>
        </p:txBody>
      </p:sp>
      <p:sp>
        <p:nvSpPr>
          <p:cNvPr id="4" name="Espace réservé du texte 3">
            <a:extLst>
              <a:ext uri="{FF2B5EF4-FFF2-40B4-BE49-F238E27FC236}">
                <a16:creationId xmlns:a16="http://schemas.microsoft.com/office/drawing/2014/main" id="{2B9A9AD9-152E-639D-35B6-D4F5AD31A529}"/>
              </a:ext>
            </a:extLst>
          </p:cNvPr>
          <p:cNvSpPr>
            <a:spLocks noGrp="1"/>
          </p:cNvSpPr>
          <p:nvPr>
            <p:ph type="body" sz="quarter" idx="17"/>
          </p:nvPr>
        </p:nvSpPr>
        <p:spPr>
          <a:xfrm>
            <a:off x="494670" y="1624902"/>
            <a:ext cx="6538804" cy="332702"/>
          </a:xfrm>
        </p:spPr>
        <p:txBody>
          <a:bodyPr/>
          <a:lstStyle/>
          <a:p>
            <a:r>
              <a:rPr lang="fr-FR" dirty="0"/>
              <a:t>Les trophées Oracle des Clubs Utilisateurs </a:t>
            </a:r>
          </a:p>
        </p:txBody>
      </p:sp>
      <p:sp>
        <p:nvSpPr>
          <p:cNvPr id="5" name="Espace réservé du texte 4">
            <a:extLst>
              <a:ext uri="{FF2B5EF4-FFF2-40B4-BE49-F238E27FC236}">
                <a16:creationId xmlns:a16="http://schemas.microsoft.com/office/drawing/2014/main" id="{92643BFF-D36F-C1FE-46CB-C44AE8FBA4B8}"/>
              </a:ext>
            </a:extLst>
          </p:cNvPr>
          <p:cNvSpPr>
            <a:spLocks noGrp="1"/>
          </p:cNvSpPr>
          <p:nvPr>
            <p:ph type="body" sz="quarter" idx="18"/>
          </p:nvPr>
        </p:nvSpPr>
        <p:spPr>
          <a:xfrm>
            <a:off x="469154" y="4066050"/>
            <a:ext cx="6538804" cy="1233496"/>
          </a:xfrm>
        </p:spPr>
        <p:txBody>
          <a:bodyPr/>
          <a:lstStyle/>
          <a:p>
            <a:pPr marL="285750" indent="-285750">
              <a:buFont typeface="Arial" panose="020B0604020202020204" pitchFamily="34" charset="0"/>
              <a:buChar char="•"/>
            </a:pPr>
            <a:r>
              <a:rPr lang="fr-FR" dirty="0"/>
              <a:t>Après la pré-sélection des dossiers par le jury, l’audition de ces mêmes candidats permettra au jury de définir les gagnants de cette 16</a:t>
            </a:r>
            <a:r>
              <a:rPr lang="fr-FR" baseline="30000" dirty="0"/>
              <a:t>ème</a:t>
            </a:r>
            <a:r>
              <a:rPr lang="fr-FR" dirty="0"/>
              <a:t> édition des trophées ! </a:t>
            </a:r>
          </a:p>
          <a:p>
            <a:pPr marL="285750" indent="-285750">
              <a:buFont typeface="Arial" panose="020B0604020202020204" pitchFamily="34" charset="0"/>
              <a:buChar char="•"/>
            </a:pPr>
            <a:r>
              <a:rPr lang="fr-FR" dirty="0"/>
              <a:t>Ils seront révélés lors d’un événement en mars 2024, la date vous sera communiquée ultérieurement </a:t>
            </a:r>
          </a:p>
          <a:p>
            <a:pPr marL="285750" indent="-285750">
              <a:buFont typeface="Arial" panose="020B0604020202020204" pitchFamily="34" charset="0"/>
              <a:buChar char="•"/>
            </a:pPr>
            <a:r>
              <a:rPr lang="fr-FR" dirty="0"/>
              <a:t>Des récompenses seront offertes aux gagnants </a:t>
            </a:r>
          </a:p>
        </p:txBody>
      </p:sp>
      <p:sp>
        <p:nvSpPr>
          <p:cNvPr id="6" name="Espace réservé du texte 5">
            <a:extLst>
              <a:ext uri="{FF2B5EF4-FFF2-40B4-BE49-F238E27FC236}">
                <a16:creationId xmlns:a16="http://schemas.microsoft.com/office/drawing/2014/main" id="{19F4843B-BA38-5577-2DD2-52BBEA93C1CB}"/>
              </a:ext>
            </a:extLst>
          </p:cNvPr>
          <p:cNvSpPr>
            <a:spLocks noGrp="1"/>
          </p:cNvSpPr>
          <p:nvPr>
            <p:ph type="body" sz="quarter" idx="19"/>
          </p:nvPr>
        </p:nvSpPr>
        <p:spPr>
          <a:xfrm>
            <a:off x="494670" y="3400874"/>
            <a:ext cx="6538804" cy="332702"/>
          </a:xfrm>
        </p:spPr>
        <p:txBody>
          <a:bodyPr/>
          <a:lstStyle/>
          <a:p>
            <a:r>
              <a:rPr lang="fr-FR" dirty="0"/>
              <a:t>Les gagnants </a:t>
            </a:r>
          </a:p>
        </p:txBody>
      </p:sp>
      <p:sp>
        <p:nvSpPr>
          <p:cNvPr id="9" name="Titre 8">
            <a:extLst>
              <a:ext uri="{FF2B5EF4-FFF2-40B4-BE49-F238E27FC236}">
                <a16:creationId xmlns:a16="http://schemas.microsoft.com/office/drawing/2014/main" id="{B0415F19-0DCD-4F5D-813C-748838D1BA75}"/>
              </a:ext>
            </a:extLst>
          </p:cNvPr>
          <p:cNvSpPr>
            <a:spLocks noGrp="1"/>
          </p:cNvSpPr>
          <p:nvPr>
            <p:ph type="title"/>
          </p:nvPr>
        </p:nvSpPr>
        <p:spPr/>
        <p:txBody>
          <a:bodyPr/>
          <a:lstStyle/>
          <a:p>
            <a:r>
              <a:rPr lang="fr-FR" dirty="0"/>
              <a:t>PRÉSENTATION</a:t>
            </a:r>
          </a:p>
        </p:txBody>
      </p:sp>
      <p:pic>
        <p:nvPicPr>
          <p:cNvPr id="11" name="Picture 6">
            <a:extLst>
              <a:ext uri="{FF2B5EF4-FFF2-40B4-BE49-F238E27FC236}">
                <a16:creationId xmlns:a16="http://schemas.microsoft.com/office/drawing/2014/main" id="{B71107FE-B7FF-5007-D10B-E3AFDA144099}"/>
              </a:ext>
            </a:extLst>
          </p:cNvPr>
          <p:cNvPicPr>
            <a:picLocks noChangeAspect="1" noChangeArrowheads="1"/>
          </p:cNvPicPr>
          <p:nvPr/>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35686" y="6157442"/>
            <a:ext cx="700558" cy="7005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4 bonnes raisons de personnaliser son CV pour chaque candidature | HelloWork">
            <a:extLst>
              <a:ext uri="{FF2B5EF4-FFF2-40B4-BE49-F238E27FC236}">
                <a16:creationId xmlns:a16="http://schemas.microsoft.com/office/drawing/2014/main" id="{800B5BAF-4BD5-7DE5-DCA8-36C4E9BADA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4"/>
          <a:stretch/>
        </p:blipFill>
        <p:spPr bwMode="auto">
          <a:xfrm>
            <a:off x="7302829" y="1276670"/>
            <a:ext cx="4583136" cy="4581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693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0415F19-0DCD-4F5D-813C-748838D1BA75}"/>
              </a:ext>
            </a:extLst>
          </p:cNvPr>
          <p:cNvSpPr>
            <a:spLocks noGrp="1"/>
          </p:cNvSpPr>
          <p:nvPr>
            <p:ph type="title"/>
          </p:nvPr>
        </p:nvSpPr>
        <p:spPr/>
        <p:txBody>
          <a:bodyPr/>
          <a:lstStyle/>
          <a:p>
            <a:r>
              <a:rPr lang="fr-FR" dirty="0"/>
              <a:t>LES GAGNANTS DES TROPHÉES 2024</a:t>
            </a:r>
          </a:p>
        </p:txBody>
      </p:sp>
      <p:pic>
        <p:nvPicPr>
          <p:cNvPr id="11" name="Picture 6">
            <a:extLst>
              <a:ext uri="{FF2B5EF4-FFF2-40B4-BE49-F238E27FC236}">
                <a16:creationId xmlns:a16="http://schemas.microsoft.com/office/drawing/2014/main" id="{B71107FE-B7FF-5007-D10B-E3AFDA144099}"/>
              </a:ext>
            </a:extLst>
          </p:cNvPr>
          <p:cNvPicPr>
            <a:picLocks noChangeAspect="1" noChangeArrowheads="1"/>
          </p:cNvPicPr>
          <p:nvPr/>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35686" y="6157442"/>
            <a:ext cx="700558" cy="700558"/>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que 16" descr="Trophée contour">
            <a:extLst>
              <a:ext uri="{FF2B5EF4-FFF2-40B4-BE49-F238E27FC236}">
                <a16:creationId xmlns:a16="http://schemas.microsoft.com/office/drawing/2014/main" id="{81367783-3119-83F9-FA52-BAA4850D28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313807"/>
            <a:ext cx="4690384" cy="4690384"/>
          </a:xfrm>
          <a:prstGeom prst="rect">
            <a:avLst/>
          </a:prstGeom>
        </p:spPr>
      </p:pic>
      <p:sp>
        <p:nvSpPr>
          <p:cNvPr id="18" name="ZoneTexte 17">
            <a:extLst>
              <a:ext uri="{FF2B5EF4-FFF2-40B4-BE49-F238E27FC236}">
                <a16:creationId xmlns:a16="http://schemas.microsoft.com/office/drawing/2014/main" id="{56C8A99D-772F-DDFD-A38D-04821D6F3913}"/>
              </a:ext>
            </a:extLst>
          </p:cNvPr>
          <p:cNvSpPr txBox="1"/>
          <p:nvPr/>
        </p:nvSpPr>
        <p:spPr>
          <a:xfrm>
            <a:off x="4854483" y="2222594"/>
            <a:ext cx="4866067" cy="646331"/>
          </a:xfrm>
          <a:prstGeom prst="rect">
            <a:avLst/>
          </a:prstGeom>
          <a:noFill/>
        </p:spPr>
        <p:txBody>
          <a:bodyPr wrap="square" rtlCol="0">
            <a:spAutoFit/>
          </a:bodyPr>
          <a:lstStyle/>
          <a:p>
            <a:r>
              <a:rPr lang="fr-FR" b="1" dirty="0">
                <a:solidFill>
                  <a:schemeClr val="accent4">
                    <a:lumMod val="75000"/>
                  </a:schemeClr>
                </a:solidFill>
                <a:latin typeface="Arial" panose="020B0604020202020204" pitchFamily="34" charset="0"/>
                <a:cs typeface="Arial" panose="020B0604020202020204" pitchFamily="34" charset="0"/>
              </a:rPr>
              <a:t>Les 10 premiers dossiers éligibles </a:t>
            </a:r>
          </a:p>
          <a:p>
            <a:r>
              <a:rPr lang="fr-FR" b="1" dirty="0">
                <a:solidFill>
                  <a:schemeClr val="accent4">
                    <a:lumMod val="75000"/>
                  </a:schemeClr>
                </a:solidFill>
                <a:latin typeface="Arial" panose="020B0604020202020204" pitchFamily="34" charset="0"/>
                <a:cs typeface="Arial" panose="020B0604020202020204" pitchFamily="34" charset="0"/>
              </a:rPr>
              <a:t>et présélectionnés par le jury</a:t>
            </a:r>
          </a:p>
        </p:txBody>
      </p:sp>
      <p:sp>
        <p:nvSpPr>
          <p:cNvPr id="19" name="ZoneTexte 18">
            <a:extLst>
              <a:ext uri="{FF2B5EF4-FFF2-40B4-BE49-F238E27FC236}">
                <a16:creationId xmlns:a16="http://schemas.microsoft.com/office/drawing/2014/main" id="{F12FF7CD-F6B0-5C3D-A657-7F1155B1BD03}"/>
              </a:ext>
            </a:extLst>
          </p:cNvPr>
          <p:cNvSpPr txBox="1"/>
          <p:nvPr/>
        </p:nvSpPr>
        <p:spPr>
          <a:xfrm>
            <a:off x="4854483" y="3335834"/>
            <a:ext cx="4680872" cy="646331"/>
          </a:xfrm>
          <a:prstGeom prst="rect">
            <a:avLst/>
          </a:prstGeom>
          <a:noFill/>
        </p:spPr>
        <p:txBody>
          <a:bodyPr wrap="square" rtlCol="0">
            <a:spAutoFit/>
          </a:bodyPr>
          <a:lstStyle/>
          <a:p>
            <a:r>
              <a:rPr lang="fr-FR" b="1" dirty="0">
                <a:solidFill>
                  <a:schemeClr val="accent4">
                    <a:lumMod val="75000"/>
                  </a:schemeClr>
                </a:solidFill>
                <a:latin typeface="Arial" panose="020B0604020202020204" pitchFamily="34" charset="0"/>
                <a:cs typeface="Arial" panose="020B0604020202020204" pitchFamily="34" charset="0"/>
              </a:rPr>
              <a:t>Les 4 candidats gagnants sélectionnés par le jury </a:t>
            </a:r>
          </a:p>
        </p:txBody>
      </p:sp>
      <p:sp>
        <p:nvSpPr>
          <p:cNvPr id="20" name="ZoneTexte 19">
            <a:extLst>
              <a:ext uri="{FF2B5EF4-FFF2-40B4-BE49-F238E27FC236}">
                <a16:creationId xmlns:a16="http://schemas.microsoft.com/office/drawing/2014/main" id="{C7D890AF-A61C-F58C-51EC-9461DC086109}"/>
              </a:ext>
            </a:extLst>
          </p:cNvPr>
          <p:cNvSpPr txBox="1"/>
          <p:nvPr/>
        </p:nvSpPr>
        <p:spPr>
          <a:xfrm>
            <a:off x="4854483" y="4449074"/>
            <a:ext cx="4680872" cy="369332"/>
          </a:xfrm>
          <a:prstGeom prst="rect">
            <a:avLst/>
          </a:prstGeom>
          <a:noFill/>
        </p:spPr>
        <p:txBody>
          <a:bodyPr wrap="square" rtlCol="0">
            <a:spAutoFit/>
          </a:bodyPr>
          <a:lstStyle/>
          <a:p>
            <a:r>
              <a:rPr lang="fr-FR" b="1" dirty="0">
                <a:solidFill>
                  <a:schemeClr val="accent4">
                    <a:lumMod val="75000"/>
                  </a:schemeClr>
                </a:solidFill>
                <a:latin typeface="Arial" panose="020B0604020202020204" pitchFamily="34" charset="0"/>
                <a:cs typeface="Arial" panose="020B0604020202020204" pitchFamily="34" charset="0"/>
              </a:rPr>
              <a:t>Le trophée des trophées </a:t>
            </a:r>
          </a:p>
        </p:txBody>
      </p:sp>
    </p:spTree>
    <p:extLst>
      <p:ext uri="{BB962C8B-B14F-4D97-AF65-F5344CB8AC3E}">
        <p14:creationId xmlns:p14="http://schemas.microsoft.com/office/powerpoint/2010/main" val="3161920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551750E-8C9D-B78A-41C1-1AB6FE228685}"/>
              </a:ext>
            </a:extLst>
          </p:cNvPr>
          <p:cNvSpPr>
            <a:spLocks noGrp="1"/>
          </p:cNvSpPr>
          <p:nvPr>
            <p:ph type="body" sz="quarter" idx="12"/>
          </p:nvPr>
        </p:nvSpPr>
        <p:spPr>
          <a:xfrm>
            <a:off x="1162364" y="676227"/>
            <a:ext cx="2214561" cy="549177"/>
          </a:xfrm>
        </p:spPr>
        <p:txBody>
          <a:bodyPr/>
          <a:lstStyle/>
          <a:p>
            <a:r>
              <a:rPr lang="fr-FR" dirty="0"/>
              <a:t>13 NOVEMBRE 2023</a:t>
            </a:r>
          </a:p>
        </p:txBody>
      </p:sp>
      <p:sp>
        <p:nvSpPr>
          <p:cNvPr id="3" name="Espace réservé du texte 2">
            <a:extLst>
              <a:ext uri="{FF2B5EF4-FFF2-40B4-BE49-F238E27FC236}">
                <a16:creationId xmlns:a16="http://schemas.microsoft.com/office/drawing/2014/main" id="{3EBC376D-7C23-A803-E63B-10569AAEA457}"/>
              </a:ext>
            </a:extLst>
          </p:cNvPr>
          <p:cNvSpPr>
            <a:spLocks noGrp="1"/>
          </p:cNvSpPr>
          <p:nvPr>
            <p:ph type="body" sz="quarter" idx="13"/>
          </p:nvPr>
        </p:nvSpPr>
        <p:spPr>
          <a:xfrm>
            <a:off x="744409" y="1314257"/>
            <a:ext cx="3050469" cy="4857702"/>
          </a:xfrm>
        </p:spPr>
        <p:txBody>
          <a:bodyPr/>
          <a:lstStyle/>
          <a:p>
            <a:endParaRPr lang="fr-FR" dirty="0">
              <a:latin typeface="+mn-lt"/>
            </a:endParaRPr>
          </a:p>
          <a:p>
            <a:r>
              <a:rPr lang="fr-FR" sz="1200" u="sng" dirty="0"/>
              <a:t>LANCEMENT DE L’APPEL À CANDIDATURE</a:t>
            </a:r>
            <a:endParaRPr lang="fr-FR" sz="1200" dirty="0"/>
          </a:p>
        </p:txBody>
      </p:sp>
      <p:sp>
        <p:nvSpPr>
          <p:cNvPr id="4" name="Espace réservé du texte 3">
            <a:extLst>
              <a:ext uri="{FF2B5EF4-FFF2-40B4-BE49-F238E27FC236}">
                <a16:creationId xmlns:a16="http://schemas.microsoft.com/office/drawing/2014/main" id="{34AC1BDB-2ECF-F807-908D-CC8E3B998F6A}"/>
              </a:ext>
            </a:extLst>
          </p:cNvPr>
          <p:cNvSpPr>
            <a:spLocks noGrp="1"/>
          </p:cNvSpPr>
          <p:nvPr>
            <p:ph type="body" sz="quarter" idx="14"/>
          </p:nvPr>
        </p:nvSpPr>
        <p:spPr>
          <a:xfrm>
            <a:off x="8713374" y="765080"/>
            <a:ext cx="2429097" cy="549177"/>
          </a:xfrm>
        </p:spPr>
        <p:txBody>
          <a:bodyPr/>
          <a:lstStyle/>
          <a:p>
            <a:r>
              <a:rPr lang="fr-FR" dirty="0"/>
              <a:t>FIN MARS 2024</a:t>
            </a:r>
          </a:p>
        </p:txBody>
      </p:sp>
      <p:sp>
        <p:nvSpPr>
          <p:cNvPr id="6" name="Espace réservé du texte 5">
            <a:extLst>
              <a:ext uri="{FF2B5EF4-FFF2-40B4-BE49-F238E27FC236}">
                <a16:creationId xmlns:a16="http://schemas.microsoft.com/office/drawing/2014/main" id="{B590E88C-3B76-F3D9-B031-717A8421C102}"/>
              </a:ext>
            </a:extLst>
          </p:cNvPr>
          <p:cNvSpPr>
            <a:spLocks noGrp="1"/>
          </p:cNvSpPr>
          <p:nvPr>
            <p:ph type="body" sz="quarter" idx="16"/>
          </p:nvPr>
        </p:nvSpPr>
        <p:spPr>
          <a:xfrm>
            <a:off x="4937868" y="2381142"/>
            <a:ext cx="2214561" cy="549178"/>
          </a:xfrm>
        </p:spPr>
        <p:txBody>
          <a:bodyPr/>
          <a:lstStyle/>
          <a:p>
            <a:r>
              <a:rPr lang="fr-FR" dirty="0"/>
              <a:t>5 FÉVRIER 2024 </a:t>
            </a:r>
          </a:p>
        </p:txBody>
      </p:sp>
      <p:sp>
        <p:nvSpPr>
          <p:cNvPr id="10" name="Espace réservé du texte 2">
            <a:extLst>
              <a:ext uri="{FF2B5EF4-FFF2-40B4-BE49-F238E27FC236}">
                <a16:creationId xmlns:a16="http://schemas.microsoft.com/office/drawing/2014/main" id="{EB0BE8AE-C053-B652-D365-378D73E935F6}"/>
              </a:ext>
            </a:extLst>
          </p:cNvPr>
          <p:cNvSpPr txBox="1">
            <a:spLocks/>
          </p:cNvSpPr>
          <p:nvPr/>
        </p:nvSpPr>
        <p:spPr>
          <a:xfrm>
            <a:off x="4395751" y="3220175"/>
            <a:ext cx="3298796" cy="485770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u="sng" dirty="0">
                <a:solidFill>
                  <a:schemeClr val="tx1"/>
                </a:solidFill>
                <a:latin typeface="+mn-lt"/>
              </a:rPr>
              <a:t>AUDITION DES DOSSIERS SÉLECTIONNÉS PAR LES MEMBRES DU JURY </a:t>
            </a:r>
          </a:p>
          <a:p>
            <a:pPr algn="l"/>
            <a:endParaRPr lang="fr-FR" dirty="0">
              <a:solidFill>
                <a:schemeClr val="tx1"/>
              </a:solidFill>
              <a:latin typeface="+mn-lt"/>
            </a:endParaRPr>
          </a:p>
          <a:p>
            <a:pPr marL="171450" indent="-171450" algn="l">
              <a:buFont typeface="Arial" panose="020B0604020202020204" pitchFamily="34" charset="0"/>
              <a:buChar char="•"/>
            </a:pPr>
            <a:r>
              <a:rPr lang="fr-FR" sz="1200" dirty="0">
                <a:solidFill>
                  <a:schemeClr val="tx1"/>
                </a:solidFill>
                <a:latin typeface="+mn-lt"/>
              </a:rPr>
              <a:t>Choix des 5 dossiers gagnants </a:t>
            </a:r>
          </a:p>
          <a:p>
            <a:pPr marL="171450" indent="-171450" algn="l">
              <a:buFont typeface="Arial" panose="020B0604020202020204" pitchFamily="34" charset="0"/>
              <a:buChar char="•"/>
            </a:pPr>
            <a:r>
              <a:rPr lang="fr-FR" sz="1200" dirty="0">
                <a:solidFill>
                  <a:schemeClr val="tx1"/>
                </a:solidFill>
                <a:latin typeface="+mn-lt"/>
              </a:rPr>
              <a:t>Choix du gagnant du trophée des trophées </a:t>
            </a:r>
          </a:p>
          <a:p>
            <a:pPr algn="l"/>
            <a:endParaRPr lang="fr-FR" sz="1200" dirty="0">
              <a:solidFill>
                <a:schemeClr val="tx1"/>
              </a:solidFill>
              <a:latin typeface="+mn-lt"/>
            </a:endParaRPr>
          </a:p>
          <a:p>
            <a:pPr algn="l"/>
            <a:endParaRPr lang="fr-FR" sz="1200" dirty="0">
              <a:solidFill>
                <a:schemeClr val="tx1"/>
              </a:solidFill>
              <a:latin typeface="+mn-lt"/>
            </a:endParaRPr>
          </a:p>
          <a:p>
            <a:pPr algn="l"/>
            <a:r>
              <a:rPr lang="fr-FR" sz="1200" dirty="0">
                <a:solidFill>
                  <a:schemeClr val="tx1"/>
                </a:solidFill>
                <a:latin typeface="+mn-lt"/>
              </a:rPr>
              <a:t>Lieu et horaires à vous confirmer</a:t>
            </a:r>
          </a:p>
          <a:p>
            <a:pPr algn="l"/>
            <a:r>
              <a:rPr lang="fr-FR" sz="1200" dirty="0">
                <a:latin typeface="+mn-lt"/>
              </a:rPr>
              <a:t>PARTENAIRES PRÉSSENTIS POUR 2024 : </a:t>
            </a:r>
          </a:p>
          <a:p>
            <a:pPr marL="171450" indent="-171450" algn="l">
              <a:buFont typeface="Arial" panose="020B0604020202020204" pitchFamily="34" charset="0"/>
              <a:buChar char="•"/>
            </a:pPr>
            <a:r>
              <a:rPr lang="fr-FR" sz="1050" i="1" dirty="0">
                <a:latin typeface="+mn-lt"/>
              </a:rPr>
              <a:t>HIDHT.IO</a:t>
            </a:r>
          </a:p>
          <a:p>
            <a:pPr algn="l"/>
            <a:endParaRPr lang="fr-FR" sz="1050" i="1" dirty="0">
              <a:latin typeface="+mn-lt"/>
            </a:endParaRPr>
          </a:p>
        </p:txBody>
      </p:sp>
      <p:sp>
        <p:nvSpPr>
          <p:cNvPr id="7" name="Espace réservé du texte 2">
            <a:extLst>
              <a:ext uri="{FF2B5EF4-FFF2-40B4-BE49-F238E27FC236}">
                <a16:creationId xmlns:a16="http://schemas.microsoft.com/office/drawing/2014/main" id="{6123F34D-ACEB-E734-4EDB-402D3B07BC2D}"/>
              </a:ext>
            </a:extLst>
          </p:cNvPr>
          <p:cNvSpPr txBox="1">
            <a:spLocks/>
          </p:cNvSpPr>
          <p:nvPr/>
        </p:nvSpPr>
        <p:spPr>
          <a:xfrm>
            <a:off x="605906" y="2289532"/>
            <a:ext cx="3050469" cy="128157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fr-FR" sz="1200" dirty="0"/>
              <a:t>Ouverture de la période de remise des dossiers à retourner à la Délégation des Clubs Utilisateurs </a:t>
            </a:r>
          </a:p>
          <a:p>
            <a:pPr marL="171450" indent="-171450" algn="l">
              <a:buFont typeface="Arial" panose="020B0604020202020204" pitchFamily="34" charset="0"/>
              <a:buChar char="•"/>
            </a:pPr>
            <a:r>
              <a:rPr lang="fr-FR" sz="1200" b="1" dirty="0"/>
              <a:t>Votre participation implique votre disponibilité pour la soutenance</a:t>
            </a:r>
          </a:p>
          <a:p>
            <a:pPr marL="171450" indent="-171450" algn="l">
              <a:buFont typeface="Arial" panose="020B0604020202020204" pitchFamily="34" charset="0"/>
              <a:buChar char="•"/>
            </a:pPr>
            <a:endParaRPr lang="fr-FR" sz="1200" dirty="0"/>
          </a:p>
          <a:p>
            <a:pPr algn="l"/>
            <a:endParaRPr lang="fr-FR" sz="1200" dirty="0"/>
          </a:p>
        </p:txBody>
      </p:sp>
      <p:sp>
        <p:nvSpPr>
          <p:cNvPr id="8" name="Espace réservé du texte 2">
            <a:extLst>
              <a:ext uri="{FF2B5EF4-FFF2-40B4-BE49-F238E27FC236}">
                <a16:creationId xmlns:a16="http://schemas.microsoft.com/office/drawing/2014/main" id="{CE18AF2A-35D2-14DB-5FE0-1A3A4B42FB66}"/>
              </a:ext>
            </a:extLst>
          </p:cNvPr>
          <p:cNvSpPr txBox="1">
            <a:spLocks/>
          </p:cNvSpPr>
          <p:nvPr/>
        </p:nvSpPr>
        <p:spPr>
          <a:xfrm>
            <a:off x="8402687" y="1618237"/>
            <a:ext cx="3050469" cy="485770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u="sng" dirty="0">
                <a:latin typeface="+mn-lt"/>
              </a:rPr>
              <a:t>CÉLÉBRATION DES PROJETS FINALISTES </a:t>
            </a:r>
            <a:endParaRPr lang="fr-FR" sz="1200" u="sng" dirty="0"/>
          </a:p>
          <a:p>
            <a:pPr algn="l"/>
            <a:endParaRPr lang="fr-FR" sz="1200" dirty="0"/>
          </a:p>
        </p:txBody>
      </p:sp>
      <p:sp>
        <p:nvSpPr>
          <p:cNvPr id="9" name="Espace réservé du texte 2">
            <a:extLst>
              <a:ext uri="{FF2B5EF4-FFF2-40B4-BE49-F238E27FC236}">
                <a16:creationId xmlns:a16="http://schemas.microsoft.com/office/drawing/2014/main" id="{54762A17-505E-87E0-1D9C-8CEB390993E7}"/>
              </a:ext>
            </a:extLst>
          </p:cNvPr>
          <p:cNvSpPr txBox="1">
            <a:spLocks/>
          </p:cNvSpPr>
          <p:nvPr/>
        </p:nvSpPr>
        <p:spPr>
          <a:xfrm>
            <a:off x="8532226" y="2289532"/>
            <a:ext cx="3050469" cy="485770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fr-FR" sz="1200" dirty="0"/>
              <a:t>Annonce des 4 dossiers gagnants </a:t>
            </a:r>
          </a:p>
          <a:p>
            <a:pPr marL="171450" indent="-171450" algn="l">
              <a:buFont typeface="Arial" panose="020B0604020202020204" pitchFamily="34" charset="0"/>
              <a:buChar char="•"/>
            </a:pPr>
            <a:r>
              <a:rPr lang="fr-FR" sz="1200" dirty="0"/>
              <a:t>Révélation du Trophée des Trophées </a:t>
            </a:r>
          </a:p>
          <a:p>
            <a:pPr algn="l"/>
            <a:endParaRPr lang="fr-FR" sz="1200" dirty="0"/>
          </a:p>
          <a:p>
            <a:pPr algn="l"/>
            <a:endParaRPr lang="fr-FR" sz="1200" dirty="0"/>
          </a:p>
          <a:p>
            <a:pPr algn="l"/>
            <a:r>
              <a:rPr lang="fr-FR" sz="1200" dirty="0"/>
              <a:t>Lieu et date / horaires à vous confirmer</a:t>
            </a:r>
          </a:p>
        </p:txBody>
      </p:sp>
      <p:sp>
        <p:nvSpPr>
          <p:cNvPr id="5" name="Espace réservé du texte 1">
            <a:extLst>
              <a:ext uri="{FF2B5EF4-FFF2-40B4-BE49-F238E27FC236}">
                <a16:creationId xmlns:a16="http://schemas.microsoft.com/office/drawing/2014/main" id="{D62D2C1F-C6CB-7A73-3B88-A9804A0708CA}"/>
              </a:ext>
            </a:extLst>
          </p:cNvPr>
          <p:cNvSpPr txBox="1">
            <a:spLocks/>
          </p:cNvSpPr>
          <p:nvPr/>
        </p:nvSpPr>
        <p:spPr>
          <a:xfrm>
            <a:off x="1032825" y="3659962"/>
            <a:ext cx="2214561" cy="549177"/>
          </a:xfrm>
          <a:prstGeom prst="rect">
            <a:avLst/>
          </a:prstGeom>
          <a:solidFill>
            <a:schemeClr val="bg1"/>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400" b="0" i="0" kern="1200" spc="300">
                <a:solidFill>
                  <a:srgbClr val="03061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15 JANVIER 2023</a:t>
            </a:r>
          </a:p>
        </p:txBody>
      </p:sp>
      <p:sp>
        <p:nvSpPr>
          <p:cNvPr id="12" name="Espace réservé du texte 2">
            <a:extLst>
              <a:ext uri="{FF2B5EF4-FFF2-40B4-BE49-F238E27FC236}">
                <a16:creationId xmlns:a16="http://schemas.microsoft.com/office/drawing/2014/main" id="{EFD3B126-192E-7D97-E090-36F277BC5F72}"/>
              </a:ext>
            </a:extLst>
          </p:cNvPr>
          <p:cNvSpPr txBox="1">
            <a:spLocks/>
          </p:cNvSpPr>
          <p:nvPr/>
        </p:nvSpPr>
        <p:spPr>
          <a:xfrm>
            <a:off x="675157" y="4073614"/>
            <a:ext cx="3050469" cy="485770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latin typeface="+mn-lt"/>
            </a:endParaRPr>
          </a:p>
          <a:p>
            <a:r>
              <a:rPr lang="fr-FR" sz="1200" u="sng" dirty="0"/>
              <a:t>CLÔTURE DE LA REMISE DES DOSSIERS  </a:t>
            </a:r>
          </a:p>
          <a:p>
            <a:pPr algn="l"/>
            <a:endParaRPr lang="fr-FR" sz="1200" dirty="0"/>
          </a:p>
        </p:txBody>
      </p:sp>
      <p:sp>
        <p:nvSpPr>
          <p:cNvPr id="13" name="Espace réservé du texte 2">
            <a:extLst>
              <a:ext uri="{FF2B5EF4-FFF2-40B4-BE49-F238E27FC236}">
                <a16:creationId xmlns:a16="http://schemas.microsoft.com/office/drawing/2014/main" id="{39DE1E26-CB8B-D814-47D7-CA5D7BED4123}"/>
              </a:ext>
            </a:extLst>
          </p:cNvPr>
          <p:cNvSpPr txBox="1">
            <a:spLocks/>
          </p:cNvSpPr>
          <p:nvPr/>
        </p:nvSpPr>
        <p:spPr>
          <a:xfrm>
            <a:off x="744408" y="5048889"/>
            <a:ext cx="3050469" cy="485770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fr-FR" sz="1200" dirty="0"/>
              <a:t>Vérification des critères d’éligibilité (le projet doit être mis en production)</a:t>
            </a:r>
          </a:p>
          <a:p>
            <a:pPr marL="171450" indent="-171450" algn="l">
              <a:buFont typeface="Arial" panose="020B0604020202020204" pitchFamily="34" charset="0"/>
              <a:buChar char="•"/>
            </a:pPr>
            <a:r>
              <a:rPr lang="fr-FR" sz="1200" dirty="0"/>
              <a:t>Lecture et analyse des dossiers par les membres du jury </a:t>
            </a:r>
          </a:p>
          <a:p>
            <a:pPr algn="l"/>
            <a:endParaRPr lang="fr-FR" sz="1200" dirty="0"/>
          </a:p>
        </p:txBody>
      </p:sp>
    </p:spTree>
    <p:extLst>
      <p:ext uri="{BB962C8B-B14F-4D97-AF65-F5344CB8AC3E}">
        <p14:creationId xmlns:p14="http://schemas.microsoft.com/office/powerpoint/2010/main" val="798696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7D90D4-9B5C-4EE0-98B3-66601EF5B5E0}"/>
              </a:ext>
            </a:extLst>
          </p:cNvPr>
          <p:cNvSpPr>
            <a:spLocks noGrp="1"/>
          </p:cNvSpPr>
          <p:nvPr>
            <p:ph type="title"/>
          </p:nvPr>
        </p:nvSpPr>
        <p:spPr/>
        <p:txBody>
          <a:bodyPr/>
          <a:lstStyle/>
          <a:p>
            <a:r>
              <a:rPr lang="fr-FR" dirty="0"/>
              <a:t>LE JURY </a:t>
            </a:r>
          </a:p>
        </p:txBody>
      </p:sp>
      <p:sp>
        <p:nvSpPr>
          <p:cNvPr id="6" name="ZoneTexte 5">
            <a:extLst>
              <a:ext uri="{FF2B5EF4-FFF2-40B4-BE49-F238E27FC236}">
                <a16:creationId xmlns:a16="http://schemas.microsoft.com/office/drawing/2014/main" id="{EBDBFB88-6E70-A8C3-B96D-4F8350F9D784}"/>
              </a:ext>
            </a:extLst>
          </p:cNvPr>
          <p:cNvSpPr txBox="1"/>
          <p:nvPr/>
        </p:nvSpPr>
        <p:spPr>
          <a:xfrm>
            <a:off x="495304" y="6136700"/>
            <a:ext cx="8542874" cy="584775"/>
          </a:xfrm>
          <a:prstGeom prst="rect">
            <a:avLst/>
          </a:prstGeom>
          <a:noFill/>
        </p:spPr>
        <p:txBody>
          <a:bodyPr wrap="square" rtlCol="0">
            <a:spAutoFit/>
          </a:bodyPr>
          <a:lstStyle/>
          <a:p>
            <a:pPr algn="r">
              <a:buClr>
                <a:srgbClr val="C00000"/>
              </a:buClr>
            </a:pPr>
            <a:r>
              <a:rPr lang="fr-FR" sz="1600" i="1" dirty="0">
                <a:latin typeface="Avenir Next LT Pro" panose="020B0504020202020204" pitchFamily="34" charset="0"/>
                <a:ea typeface="Cambria" panose="02040503050406030204" pitchFamily="18" charset="0"/>
                <a:cs typeface="Arial" pitchFamily="34" charset="0"/>
              </a:rPr>
              <a:t>   </a:t>
            </a:r>
          </a:p>
          <a:p>
            <a:pPr algn="r">
              <a:buClr>
                <a:srgbClr val="C00000"/>
              </a:buClr>
            </a:pPr>
            <a:r>
              <a:rPr lang="fr-FR" sz="1600" i="1" dirty="0">
                <a:solidFill>
                  <a:schemeClr val="bg2">
                    <a:lumMod val="50000"/>
                  </a:schemeClr>
                </a:solidFill>
                <a:latin typeface="Avenir Next LT Pro" panose="020B0504020202020204" pitchFamily="34" charset="0"/>
                <a:ea typeface="Cambria" panose="02040503050406030204" pitchFamily="18" charset="0"/>
                <a:cs typeface="Arial" pitchFamily="34" charset="0"/>
              </a:rPr>
              <a:t>Les candidats ne peuvent pas faire partie ou être partenaire des sociétés membres du jury</a:t>
            </a:r>
            <a:r>
              <a:rPr lang="fr-FR" sz="1600" b="1" i="1" dirty="0">
                <a:solidFill>
                  <a:schemeClr val="bg2">
                    <a:lumMod val="50000"/>
                  </a:schemeClr>
                </a:solidFill>
                <a:latin typeface="Avenir Next LT Pro" panose="020B0504020202020204" pitchFamily="34" charset="0"/>
                <a:ea typeface="Cambria" panose="02040503050406030204" pitchFamily="18" charset="0"/>
                <a:cs typeface="Arial" pitchFamily="34" charset="0"/>
              </a:rPr>
              <a:t>.</a:t>
            </a:r>
            <a:endParaRPr lang="fr-FR" sz="1600" dirty="0">
              <a:latin typeface="Avenir Next LT Pro" panose="020B0504020202020204" pitchFamily="34" charset="0"/>
              <a:ea typeface="Cambria" panose="02040503050406030204" pitchFamily="18" charset="0"/>
            </a:endParaRPr>
          </a:p>
        </p:txBody>
      </p:sp>
      <p:graphicFrame>
        <p:nvGraphicFramePr>
          <p:cNvPr id="7" name="Diagramme 6">
            <a:extLst>
              <a:ext uri="{FF2B5EF4-FFF2-40B4-BE49-F238E27FC236}">
                <a16:creationId xmlns:a16="http://schemas.microsoft.com/office/drawing/2014/main" id="{F5B931BA-724A-DFA4-59BE-AE4F803ADEDB}"/>
              </a:ext>
            </a:extLst>
          </p:cNvPr>
          <p:cNvGraphicFramePr/>
          <p:nvPr>
            <p:extLst>
              <p:ext uri="{D42A27DB-BD31-4B8C-83A1-F6EECF244321}">
                <p14:modId xmlns:p14="http://schemas.microsoft.com/office/powerpoint/2010/main" val="657742790"/>
              </p:ext>
            </p:extLst>
          </p:nvPr>
        </p:nvGraphicFramePr>
        <p:xfrm>
          <a:off x="691179" y="2187463"/>
          <a:ext cx="6120000" cy="2817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Ellipse 7">
            <a:extLst>
              <a:ext uri="{FF2B5EF4-FFF2-40B4-BE49-F238E27FC236}">
                <a16:creationId xmlns:a16="http://schemas.microsoft.com/office/drawing/2014/main" id="{B3B9E51E-1A24-7829-6505-3EB66A708C15}"/>
              </a:ext>
            </a:extLst>
          </p:cNvPr>
          <p:cNvSpPr/>
          <p:nvPr/>
        </p:nvSpPr>
        <p:spPr>
          <a:xfrm>
            <a:off x="3546027" y="2004956"/>
            <a:ext cx="324000" cy="3240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F85A5139-0AF7-A822-45C4-539EF84980C0}"/>
              </a:ext>
            </a:extLst>
          </p:cNvPr>
          <p:cNvSpPr/>
          <p:nvPr/>
        </p:nvSpPr>
        <p:spPr>
          <a:xfrm>
            <a:off x="1472642" y="2007738"/>
            <a:ext cx="324000" cy="324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9D967067-8964-00F7-F3D3-10E00540A600}"/>
              </a:ext>
            </a:extLst>
          </p:cNvPr>
          <p:cNvSpPr/>
          <p:nvPr/>
        </p:nvSpPr>
        <p:spPr>
          <a:xfrm>
            <a:off x="5655744" y="2005222"/>
            <a:ext cx="324000" cy="324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2" name="Diagramme 11">
            <a:extLst>
              <a:ext uri="{FF2B5EF4-FFF2-40B4-BE49-F238E27FC236}">
                <a16:creationId xmlns:a16="http://schemas.microsoft.com/office/drawing/2014/main" id="{F2D9BC9A-8207-F40B-4FCF-571D32C127BC}"/>
              </a:ext>
            </a:extLst>
          </p:cNvPr>
          <p:cNvGraphicFramePr/>
          <p:nvPr>
            <p:extLst>
              <p:ext uri="{D42A27DB-BD31-4B8C-83A1-F6EECF244321}">
                <p14:modId xmlns:p14="http://schemas.microsoft.com/office/powerpoint/2010/main" val="842857073"/>
              </p:ext>
            </p:extLst>
          </p:nvPr>
        </p:nvGraphicFramePr>
        <p:xfrm>
          <a:off x="7052825" y="2190245"/>
          <a:ext cx="3970705" cy="28174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Ellipse 12">
            <a:extLst>
              <a:ext uri="{FF2B5EF4-FFF2-40B4-BE49-F238E27FC236}">
                <a16:creationId xmlns:a16="http://schemas.microsoft.com/office/drawing/2014/main" id="{5AA831A6-C69E-2A04-2A30-50DDD1889782}"/>
              </a:ext>
            </a:extLst>
          </p:cNvPr>
          <p:cNvSpPr/>
          <p:nvPr/>
        </p:nvSpPr>
        <p:spPr>
          <a:xfrm>
            <a:off x="7817464" y="2004956"/>
            <a:ext cx="324000" cy="324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EBDE36DD-FA46-7210-B8A5-5B05F1DF2FFE}"/>
              </a:ext>
            </a:extLst>
          </p:cNvPr>
          <p:cNvSpPr/>
          <p:nvPr/>
        </p:nvSpPr>
        <p:spPr>
          <a:xfrm>
            <a:off x="9888308" y="2004956"/>
            <a:ext cx="324000" cy="3240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94957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50785B-463C-A3B2-34C6-BD25CDB3ADFA}"/>
              </a:ext>
            </a:extLst>
          </p:cNvPr>
          <p:cNvSpPr>
            <a:spLocks noGrp="1"/>
          </p:cNvSpPr>
          <p:nvPr>
            <p:ph type="title"/>
          </p:nvPr>
        </p:nvSpPr>
        <p:spPr/>
        <p:txBody>
          <a:bodyPr/>
          <a:lstStyle/>
          <a:p>
            <a:r>
              <a:rPr lang="fr-FR" dirty="0"/>
              <a:t>DOSSIER DE CANDIDATURE</a:t>
            </a:r>
          </a:p>
        </p:txBody>
      </p:sp>
    </p:spTree>
    <p:extLst>
      <p:ext uri="{BB962C8B-B14F-4D97-AF65-F5344CB8AC3E}">
        <p14:creationId xmlns:p14="http://schemas.microsoft.com/office/powerpoint/2010/main" val="1781761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85DB7FDB-4D72-1CC0-6501-4350AE188DFC}"/>
              </a:ext>
            </a:extLst>
          </p:cNvPr>
          <p:cNvSpPr txBox="1">
            <a:spLocks/>
          </p:cNvSpPr>
          <p:nvPr/>
        </p:nvSpPr>
        <p:spPr>
          <a:xfrm>
            <a:off x="1302543" y="488792"/>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DOSSIER DE CANDIDATURE </a:t>
            </a:r>
          </a:p>
          <a:p>
            <a:endParaRPr lang="fr-FR" dirty="0">
              <a:solidFill>
                <a:schemeClr val="tx1"/>
              </a:solidFill>
            </a:endParaRPr>
          </a:p>
        </p:txBody>
      </p:sp>
      <p:sp>
        <p:nvSpPr>
          <p:cNvPr id="4" name="Rectangle : coins arrondis 3">
            <a:extLst>
              <a:ext uri="{FF2B5EF4-FFF2-40B4-BE49-F238E27FC236}">
                <a16:creationId xmlns:a16="http://schemas.microsoft.com/office/drawing/2014/main" id="{4AAFDE13-3AF4-C716-30CE-65F5B534AC5E}"/>
              </a:ext>
            </a:extLst>
          </p:cNvPr>
          <p:cNvSpPr/>
          <p:nvPr/>
        </p:nvSpPr>
        <p:spPr>
          <a:xfrm>
            <a:off x="4487594" y="1064692"/>
            <a:ext cx="3488788" cy="12107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CLÔTURE DES CANDIDATURES </a:t>
            </a:r>
          </a:p>
          <a:p>
            <a:pPr algn="ctr"/>
            <a:r>
              <a:rPr lang="fr-FR" b="1" dirty="0">
                <a:solidFill>
                  <a:schemeClr val="tx1"/>
                </a:solidFill>
              </a:rPr>
              <a:t>15 JANVIER 2024 – 12H00</a:t>
            </a:r>
          </a:p>
        </p:txBody>
      </p:sp>
      <p:sp>
        <p:nvSpPr>
          <p:cNvPr id="5" name="Titre 2">
            <a:extLst>
              <a:ext uri="{FF2B5EF4-FFF2-40B4-BE49-F238E27FC236}">
                <a16:creationId xmlns:a16="http://schemas.microsoft.com/office/drawing/2014/main" id="{ADD35A3D-D45F-9F2D-B8DE-EA9BF818D21F}"/>
              </a:ext>
            </a:extLst>
          </p:cNvPr>
          <p:cNvSpPr txBox="1">
            <a:spLocks/>
          </p:cNvSpPr>
          <p:nvPr/>
        </p:nvSpPr>
        <p:spPr>
          <a:xfrm>
            <a:off x="1637823" y="3429000"/>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INSÉRER ICI VOTRE LOGO</a:t>
            </a:r>
          </a:p>
          <a:p>
            <a:endParaRPr lang="fr-FR" dirty="0">
              <a:solidFill>
                <a:schemeClr val="tx1"/>
              </a:solidFill>
            </a:endParaRPr>
          </a:p>
        </p:txBody>
      </p:sp>
    </p:spTree>
    <p:extLst>
      <p:ext uri="{BB962C8B-B14F-4D97-AF65-F5344CB8AC3E}">
        <p14:creationId xmlns:p14="http://schemas.microsoft.com/office/powerpoint/2010/main" val="2045420544"/>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7273</TotalTime>
  <Words>2154</Words>
  <Application>Microsoft Macintosh PowerPoint</Application>
  <PresentationFormat>Grand écran</PresentationFormat>
  <Paragraphs>323</Paragraphs>
  <Slides>29</Slides>
  <Notes>0</Notes>
  <HiddenSlides>0</HiddenSlides>
  <MMClips>0</MMClips>
  <ScaleCrop>false</ScaleCrop>
  <HeadingPairs>
    <vt:vector size="6" baseType="variant">
      <vt:variant>
        <vt:lpstr>Polices utilisées</vt:lpstr>
      </vt:variant>
      <vt:variant>
        <vt:i4>6</vt:i4>
      </vt:variant>
      <vt:variant>
        <vt:lpstr>Thème</vt:lpstr>
      </vt:variant>
      <vt:variant>
        <vt:i4>4</vt:i4>
      </vt:variant>
      <vt:variant>
        <vt:lpstr>Titres des diapositives</vt:lpstr>
      </vt:variant>
      <vt:variant>
        <vt:i4>29</vt:i4>
      </vt:variant>
    </vt:vector>
  </HeadingPairs>
  <TitlesOfParts>
    <vt:vector size="39" baseType="lpstr">
      <vt:lpstr>Arial</vt:lpstr>
      <vt:lpstr>Avenir Next LT Pro</vt:lpstr>
      <vt:lpstr>Calibri</vt:lpstr>
      <vt:lpstr>Cambria</vt:lpstr>
      <vt:lpstr>Gill Sans</vt:lpstr>
      <vt:lpstr>Wingdings</vt:lpstr>
      <vt:lpstr>1_Thème Office</vt:lpstr>
      <vt:lpstr>2_Thème Office</vt:lpstr>
      <vt:lpstr>3_Thème Office</vt:lpstr>
      <vt:lpstr>5_Thème Office</vt:lpstr>
      <vt:lpstr>LES TROPHÉES  2024</vt:lpstr>
      <vt:lpstr>Présentation PowerPoint</vt:lpstr>
      <vt:lpstr>PRÉSENTATION</vt:lpstr>
      <vt:lpstr>PRÉSENTATION</vt:lpstr>
      <vt:lpstr>LES GAGNANTS DES TROPHÉES 2024</vt:lpstr>
      <vt:lpstr>Présentation PowerPoint</vt:lpstr>
      <vt:lpstr>LE JURY </vt:lpstr>
      <vt:lpstr>DOSSIER DE CANDIDATURE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MODALITÉS DE PARTICIPATION </vt:lpstr>
      <vt:lpstr>MODALITÉS DE PARTICIPATION</vt:lpstr>
      <vt:lpstr>MODALITÉS DE PARTICIPATION</vt:lpstr>
      <vt:lpstr>Delphine Gingréau :06.43.49.56.61 Camille Giard : 06.72.64.10.18   Manon Vasseur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Valerie Von Dorpp-Duporge</dc:creator>
  <cp:lastModifiedBy>Manon Vasseur</cp:lastModifiedBy>
  <cp:revision>16</cp:revision>
  <dcterms:created xsi:type="dcterms:W3CDTF">2019-02-22T16:04:45Z</dcterms:created>
  <dcterms:modified xsi:type="dcterms:W3CDTF">2023-11-10T12:45:38Z</dcterms:modified>
</cp:coreProperties>
</file>