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94" r:id="rId4"/>
    <p:sldMasterId id="2147483695" r:id="rId5"/>
    <p:sldMasterId id="214748369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Source Sans Pr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Lato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SourceSansPro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4.xml"/><Relationship Id="rId33" Type="http://schemas.openxmlformats.org/officeDocument/2006/relationships/font" Target="fonts/SourceSansPro-italic.fntdata"/><Relationship Id="rId10" Type="http://schemas.openxmlformats.org/officeDocument/2006/relationships/slide" Target="slides/slide3.xml"/><Relationship Id="rId32" Type="http://schemas.openxmlformats.org/officeDocument/2006/relationships/font" Target="fonts/SourceSansPro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schemas.openxmlformats.org/officeDocument/2006/relationships/font" Target="fonts/SourceSansPro-bold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c70cfb80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c70cfb80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dcb22ee30e_1_4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2" name="Google Shape;992;gdcb22ee30e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79e99ebcbe_0_1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79e99ebcb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d4bc8d98ea_0_3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d4bc8d98e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/>
              <a:t>Temps de prise en compte / temps de résolution par criticité</a:t>
            </a:r>
            <a:endParaRPr sz="8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d8661ea7e1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d8661ea7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Souplesse contractuelle à la hausse comme à la baisse (coût aux tickets)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Amélioration Continue (Gains) =&gt;  comment Réduire le nombre de tickets entrants (gains)  (Gestion des pb, formalisation level 1)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Flexibilité (limiter les risques) i.e augmentation périmètre 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Adhésion des équipes TMA (CGI car recherche d’efficacité dans la gestion des pb et root cause des tickets  mais aussi Ceva=dédié sur gestion de projets) limiter risques turnover, sortir du quotidien de la gestion des incidents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d4bc8d98ea_0_5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d4bc8d98e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c23074f4c6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c23074f4c6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79e99ebcbe_0_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79e99ebcb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79e99ebcbe_0_1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79e99ebcb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/>
              <a:t>Satisfaction clients internes : Continuité de Services =&gt; </a:t>
            </a:r>
            <a:r>
              <a:rPr lang="fr" sz="800"/>
              <a:t>maîtrise</a:t>
            </a:r>
            <a:r>
              <a:rPr lang="fr" sz="800"/>
              <a:t> du turnover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/>
              <a:t>Croissance du Groupe : évolutivité =&gt; augmentation du périmètre fonctionnel (nouveaux projets/fonctionnalités) // flexibilité à la hausse (clôture mensuelle/annuelle) comme à la baisse (situation covid)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/>
              <a:t>Capacité à adresser les projets : libérer les CP internes pour accompagner le business sur les projets stratégiques du groupe // Améliorer la qualité : formalisation du trx de compétences lors des Move2Run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/>
              <a:t>Réduire coûts de fonctionnement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/>
              <a:t>Amélioration Continue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/>
              <a:t>Stratégie de Support :  mise en place plateforme régionale (couverture L1) // Corp (couverture L2 &amp; L3) // Création Rôle Run Manager</a:t>
            </a:r>
            <a:endParaRPr sz="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dcb22ee30e_1_3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6" name="Google Shape;866;gdcb22ee30e_1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dcb22ee30e_1_3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4" name="Google Shape;874;gdcb22ee30e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dcb22ee30e_1_3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3" name="Google Shape;883;gdcb22ee30e_1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dcb22ee30e_1_3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0" name="Google Shape;910;gdcb22ee30e_1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dcb22ee30e_1_4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0" name="Google Shape;970;gdcb22ee30e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db7114f4c4_0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1" name="Google Shape;981;gdb7114f4c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4459950" y="1739900"/>
            <a:ext cx="37266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ource Sans Pro"/>
              <a:buNone/>
              <a:defRPr b="0" i="0" sz="4800" u="none" cap="none" strike="noStrike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4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4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4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4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4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4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4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4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0" y="3073400"/>
            <a:ext cx="42927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 b="0" i="0" sz="1400" u="none" cap="none" strike="noStrike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0" y="1739900"/>
            <a:ext cx="4292700" cy="133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186307" y="1739900"/>
            <a:ext cx="957600" cy="13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85087" y="276606"/>
            <a:ext cx="882300" cy="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>
            <a:off x="0" y="4596850"/>
            <a:ext cx="9144000" cy="55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3893100" y="551400"/>
            <a:ext cx="45426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 sz="3000">
                <a:solidFill>
                  <a:schemeClr val="accent5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/>
        </p:txBody>
      </p:sp>
      <p:sp>
        <p:nvSpPr>
          <p:cNvPr id="76" name="Google Shape;76;p11"/>
          <p:cNvSpPr/>
          <p:nvPr/>
        </p:nvSpPr>
        <p:spPr>
          <a:xfrm>
            <a:off x="0" y="0"/>
            <a:ext cx="3264000" cy="4464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4297658" y="46920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8" name="Google Shape;78;p11"/>
          <p:cNvSpPr txBox="1"/>
          <p:nvPr>
            <p:ph type="title"/>
          </p:nvPr>
        </p:nvSpPr>
        <p:spPr>
          <a:xfrm>
            <a:off x="220450" y="248900"/>
            <a:ext cx="2832600" cy="978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311700" y="4230575"/>
            <a:ext cx="84924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4297659" y="46920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orld Map">
  <p:cSld name="CAPTION_ONLY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311700" y="4230575"/>
            <a:ext cx="84924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4297659" y="46920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grpSp>
        <p:nvGrpSpPr>
          <p:cNvPr id="85" name="Google Shape;85;p13"/>
          <p:cNvGrpSpPr/>
          <p:nvPr/>
        </p:nvGrpSpPr>
        <p:grpSpPr>
          <a:xfrm>
            <a:off x="1193318" y="823889"/>
            <a:ext cx="6757369" cy="3362526"/>
            <a:chOff x="538727" y="1131538"/>
            <a:chExt cx="5818797" cy="2895484"/>
          </a:xfrm>
        </p:grpSpPr>
        <p:grpSp>
          <p:nvGrpSpPr>
            <p:cNvPr id="86" name="Google Shape;86;p13"/>
            <p:cNvGrpSpPr/>
            <p:nvPr/>
          </p:nvGrpSpPr>
          <p:grpSpPr>
            <a:xfrm>
              <a:off x="2984352" y="2355895"/>
              <a:ext cx="1109963" cy="1241364"/>
              <a:chOff x="4097338" y="2217738"/>
              <a:chExt cx="1139826" cy="1274762"/>
            </a:xfrm>
          </p:grpSpPr>
          <p:sp>
            <p:nvSpPr>
              <p:cNvPr id="87" name="Google Shape;87;p13"/>
              <p:cNvSpPr/>
              <p:nvPr/>
            </p:nvSpPr>
            <p:spPr>
              <a:xfrm>
                <a:off x="5102225" y="3086100"/>
                <a:ext cx="120650" cy="233363"/>
              </a:xfrm>
              <a:custGeom>
                <a:rect b="b" l="l" r="r" t="t"/>
                <a:pathLst>
                  <a:path extrusionOk="0" h="175" w="91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8" name="Google Shape;88;p13"/>
              <p:cNvSpPr/>
              <p:nvPr/>
            </p:nvSpPr>
            <p:spPr>
              <a:xfrm>
                <a:off x="4097338" y="2217738"/>
                <a:ext cx="1139826" cy="1274762"/>
              </a:xfrm>
              <a:custGeom>
                <a:rect b="b" l="l" r="r" t="t"/>
                <a:pathLst>
                  <a:path extrusionOk="0" h="957" w="856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89" name="Google Shape;89;p13"/>
            <p:cNvGrpSpPr/>
            <p:nvPr/>
          </p:nvGrpSpPr>
          <p:grpSpPr>
            <a:xfrm>
              <a:off x="1945509" y="2801116"/>
              <a:ext cx="759042" cy="1225906"/>
              <a:chOff x="3030538" y="2674938"/>
              <a:chExt cx="779464" cy="1258889"/>
            </a:xfrm>
          </p:grpSpPr>
          <p:sp>
            <p:nvSpPr>
              <p:cNvPr id="90" name="Google Shape;90;p13"/>
              <p:cNvSpPr/>
              <p:nvPr/>
            </p:nvSpPr>
            <p:spPr>
              <a:xfrm>
                <a:off x="3541713" y="2881313"/>
                <a:ext cx="39688" cy="31750"/>
              </a:xfrm>
              <a:custGeom>
                <a:rect b="b" l="l" r="r" t="t"/>
                <a:pathLst>
                  <a:path extrusionOk="0" h="23" w="30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3030538" y="2674938"/>
                <a:ext cx="779464" cy="1258889"/>
              </a:xfrm>
              <a:custGeom>
                <a:rect b="b" l="l" r="r" t="t"/>
                <a:pathLst>
                  <a:path extrusionOk="0" h="945" w="586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92" name="Google Shape;92;p13"/>
            <p:cNvGrpSpPr/>
            <p:nvPr/>
          </p:nvGrpSpPr>
          <p:grpSpPr>
            <a:xfrm>
              <a:off x="538727" y="1131538"/>
              <a:ext cx="2522920" cy="1757696"/>
              <a:chOff x="1585913" y="960438"/>
              <a:chExt cx="2590799" cy="1804987"/>
            </a:xfrm>
          </p:grpSpPr>
          <p:sp>
            <p:nvSpPr>
              <p:cNvPr id="93" name="Google Shape;93;p13"/>
              <p:cNvSpPr/>
              <p:nvPr/>
            </p:nvSpPr>
            <p:spPr>
              <a:xfrm>
                <a:off x="3359150" y="2703513"/>
                <a:ext cx="12700" cy="14288"/>
              </a:xfrm>
              <a:custGeom>
                <a:rect b="b" l="l" r="r" t="t"/>
                <a:pathLst>
                  <a:path extrusionOk="0" h="11" w="9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4" name="Google Shape;94;p13"/>
              <p:cNvSpPr/>
              <p:nvPr/>
            </p:nvSpPr>
            <p:spPr>
              <a:xfrm>
                <a:off x="3989388" y="1552575"/>
                <a:ext cx="169863" cy="77788"/>
              </a:xfrm>
              <a:custGeom>
                <a:rect b="b" l="l" r="r" t="t"/>
                <a:pathLst>
                  <a:path extrusionOk="0" h="58" w="12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5" name="Google Shape;95;p13"/>
              <p:cNvSpPr/>
              <p:nvPr/>
            </p:nvSpPr>
            <p:spPr>
              <a:xfrm>
                <a:off x="2971800" y="2487613"/>
                <a:ext cx="174625" cy="60325"/>
              </a:xfrm>
              <a:custGeom>
                <a:rect b="b" l="l" r="r" t="t"/>
                <a:pathLst>
                  <a:path extrusionOk="0" h="45" w="131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6" name="Google Shape;96;p13"/>
              <p:cNvSpPr/>
              <p:nvPr/>
            </p:nvSpPr>
            <p:spPr>
              <a:xfrm>
                <a:off x="2995613" y="2509838"/>
                <a:ext cx="9525" cy="11113"/>
              </a:xfrm>
              <a:custGeom>
                <a:rect b="b" l="l" r="r" t="t"/>
                <a:pathLst>
                  <a:path extrusionOk="0" h="8" w="7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3082925" y="2568575"/>
                <a:ext cx="28575" cy="14288"/>
              </a:xfrm>
              <a:custGeom>
                <a:rect b="b" l="l" r="r" t="t"/>
                <a:pathLst>
                  <a:path extrusionOk="0" h="10" w="22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>
                <a:off x="3267075" y="2568575"/>
                <a:ext cx="23813" cy="9525"/>
              </a:xfrm>
              <a:custGeom>
                <a:rect b="b" l="l" r="r" t="t"/>
                <a:pathLst>
                  <a:path extrusionOk="0" h="7" w="18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>
                <a:off x="3146425" y="2543175"/>
                <a:ext cx="100013" cy="39688"/>
              </a:xfrm>
              <a:custGeom>
                <a:rect b="b" l="l" r="r" t="t"/>
                <a:pathLst>
                  <a:path extrusionOk="0" h="30" w="75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3076575" y="2455863"/>
                <a:ext cx="9525" cy="11113"/>
              </a:xfrm>
              <a:custGeom>
                <a:rect b="b" l="l" r="r" t="t"/>
                <a:pathLst>
                  <a:path extrusionOk="0" h="8" w="7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3068638" y="2422525"/>
                <a:ext cx="14288" cy="4763"/>
              </a:xfrm>
              <a:custGeom>
                <a:rect b="b" l="l" r="r" t="t"/>
                <a:pathLst>
                  <a:path extrusionOk="0" h="4" w="11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>
                <a:off x="3094038" y="2428875"/>
                <a:ext cx="4763" cy="6350"/>
              </a:xfrm>
              <a:custGeom>
                <a:rect b="b" l="l" r="r" t="t"/>
                <a:pathLst>
                  <a:path extrusionOk="0" h="4" w="3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3154363" y="2517775"/>
                <a:ext cx="11113" cy="7938"/>
              </a:xfrm>
              <a:custGeom>
                <a:rect b="b" l="l" r="r" t="t"/>
                <a:pathLst>
                  <a:path extrusionOk="0" h="7" w="9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04" name="Google Shape;104;p13"/>
              <p:cNvSpPr/>
              <p:nvPr/>
            </p:nvSpPr>
            <p:spPr>
              <a:xfrm>
                <a:off x="2301875" y="1979613"/>
                <a:ext cx="966789" cy="473075"/>
              </a:xfrm>
              <a:custGeom>
                <a:rect b="b" l="l" r="r" t="t"/>
                <a:pathLst>
                  <a:path extrusionOk="0" h="356" w="72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>
                <a:off x="2030413" y="1400175"/>
                <a:ext cx="1425576" cy="736600"/>
              </a:xfrm>
              <a:custGeom>
                <a:rect b="b" l="l" r="r" t="t"/>
                <a:pathLst>
                  <a:path extrusionOk="0" h="553" w="1071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>
                <a:off x="1585913" y="1417638"/>
                <a:ext cx="623888" cy="457200"/>
              </a:xfrm>
              <a:custGeom>
                <a:rect b="b" l="l" r="r" t="t"/>
                <a:pathLst>
                  <a:path extrusionOk="0" h="343" w="469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>
                <a:off x="2149475" y="1820863"/>
                <a:ext cx="28575" cy="38100"/>
              </a:xfrm>
              <a:custGeom>
                <a:rect b="b" l="l" r="r" t="t"/>
                <a:pathLst>
                  <a:path extrusionOk="0" h="29" w="22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>
                <a:off x="2105025" y="1776413"/>
                <a:ext cx="30163" cy="46038"/>
              </a:xfrm>
              <a:custGeom>
                <a:rect b="b" l="l" r="r" t="t"/>
                <a:pathLst>
                  <a:path extrusionOk="0" h="35" w="23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09" name="Google Shape;109;p13"/>
              <p:cNvSpPr/>
              <p:nvPr/>
            </p:nvSpPr>
            <p:spPr>
              <a:xfrm>
                <a:off x="2389188" y="1335088"/>
                <a:ext cx="307975" cy="161925"/>
              </a:xfrm>
              <a:custGeom>
                <a:rect b="b" l="l" r="r" t="t"/>
                <a:pathLst>
                  <a:path extrusionOk="0" h="121" w="232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0" name="Google Shape;110;p13"/>
              <p:cNvSpPr/>
              <p:nvPr/>
            </p:nvSpPr>
            <p:spPr>
              <a:xfrm>
                <a:off x="2274888" y="1309688"/>
                <a:ext cx="173038" cy="114300"/>
              </a:xfrm>
              <a:custGeom>
                <a:rect b="b" l="l" r="r" t="t"/>
                <a:pathLst>
                  <a:path extrusionOk="0" h="86" w="130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1" name="Google Shape;111;p13"/>
              <p:cNvSpPr/>
              <p:nvPr/>
            </p:nvSpPr>
            <p:spPr>
              <a:xfrm>
                <a:off x="2413000" y="1228725"/>
                <a:ext cx="204788" cy="87313"/>
              </a:xfrm>
              <a:custGeom>
                <a:rect b="b" l="l" r="r" t="t"/>
                <a:pathLst>
                  <a:path extrusionOk="0" h="65" w="154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2" name="Google Shape;112;p13"/>
              <p:cNvSpPr/>
              <p:nvPr/>
            </p:nvSpPr>
            <p:spPr>
              <a:xfrm>
                <a:off x="2382838" y="1260475"/>
                <a:ext cx="28575" cy="20638"/>
              </a:xfrm>
              <a:custGeom>
                <a:rect b="b" l="l" r="r" t="t"/>
                <a:pathLst>
                  <a:path extrusionOk="0" h="16" w="21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3" name="Google Shape;113;p13"/>
              <p:cNvSpPr/>
              <p:nvPr/>
            </p:nvSpPr>
            <p:spPr>
              <a:xfrm>
                <a:off x="2457450" y="1230313"/>
                <a:ext cx="22225" cy="7938"/>
              </a:xfrm>
              <a:custGeom>
                <a:rect b="b" l="l" r="r" t="t"/>
                <a:pathLst>
                  <a:path extrusionOk="0" h="6" w="1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4" name="Google Shape;114;p13"/>
              <p:cNvSpPr/>
              <p:nvPr/>
            </p:nvSpPr>
            <p:spPr>
              <a:xfrm>
                <a:off x="2324100" y="1203325"/>
                <a:ext cx="117475" cy="65088"/>
              </a:xfrm>
              <a:custGeom>
                <a:rect b="b" l="l" r="r" t="t"/>
                <a:pathLst>
                  <a:path extrusionOk="0" h="49" w="88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5" name="Google Shape;115;p13"/>
              <p:cNvSpPr/>
              <p:nvPr/>
            </p:nvSpPr>
            <p:spPr>
              <a:xfrm>
                <a:off x="2481263" y="1162050"/>
                <a:ext cx="66675" cy="20638"/>
              </a:xfrm>
              <a:custGeom>
                <a:rect b="b" l="l" r="r" t="t"/>
                <a:pathLst>
                  <a:path extrusionOk="0" h="15" w="50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2482850" y="1185863"/>
                <a:ext cx="58738" cy="30163"/>
              </a:xfrm>
              <a:custGeom>
                <a:rect b="b" l="l" r="r" t="t"/>
                <a:pathLst>
                  <a:path extrusionOk="0" h="23" w="44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>
                <a:off x="2454275" y="1181100"/>
                <a:ext cx="20638" cy="22225"/>
              </a:xfrm>
              <a:custGeom>
                <a:rect b="b" l="l" r="r" t="t"/>
                <a:pathLst>
                  <a:path extrusionOk="0" h="17" w="15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8" name="Google Shape;118;p13"/>
              <p:cNvSpPr/>
              <p:nvPr/>
            </p:nvSpPr>
            <p:spPr>
              <a:xfrm>
                <a:off x="2671763" y="1335088"/>
                <a:ext cx="100013" cy="80963"/>
              </a:xfrm>
              <a:custGeom>
                <a:rect b="b" l="l" r="r" t="t"/>
                <a:pathLst>
                  <a:path extrusionOk="0" h="61" w="75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19" name="Google Shape;119;p13"/>
              <p:cNvSpPr/>
              <p:nvPr/>
            </p:nvSpPr>
            <p:spPr>
              <a:xfrm>
                <a:off x="2636838" y="1236663"/>
                <a:ext cx="111125" cy="60325"/>
              </a:xfrm>
              <a:custGeom>
                <a:rect b="b" l="l" r="r" t="t"/>
                <a:pathLst>
                  <a:path extrusionOk="0" h="45" w="84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0" name="Google Shape;120;p13"/>
              <p:cNvSpPr/>
              <p:nvPr/>
            </p:nvSpPr>
            <p:spPr>
              <a:xfrm>
                <a:off x="2720975" y="1462088"/>
                <a:ext cx="65088" cy="38100"/>
              </a:xfrm>
              <a:custGeom>
                <a:rect b="b" l="l" r="r" t="t"/>
                <a:pathLst>
                  <a:path extrusionOk="0" h="29" w="4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1" name="Google Shape;121;p13"/>
              <p:cNvSpPr/>
              <p:nvPr/>
            </p:nvSpPr>
            <p:spPr>
              <a:xfrm>
                <a:off x="2784475" y="1323975"/>
                <a:ext cx="85725" cy="69850"/>
              </a:xfrm>
              <a:custGeom>
                <a:rect b="b" l="l" r="r" t="t"/>
                <a:pathLst>
                  <a:path extrusionOk="0" h="53" w="65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2" name="Google Shape;122;p13"/>
              <p:cNvSpPr/>
              <p:nvPr/>
            </p:nvSpPr>
            <p:spPr>
              <a:xfrm>
                <a:off x="2608263" y="1198563"/>
                <a:ext cx="28575" cy="23813"/>
              </a:xfrm>
              <a:custGeom>
                <a:rect b="b" l="l" r="r" t="t"/>
                <a:pathLst>
                  <a:path extrusionOk="0" h="18" w="21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3" name="Google Shape;123;p13"/>
              <p:cNvSpPr/>
              <p:nvPr/>
            </p:nvSpPr>
            <p:spPr>
              <a:xfrm>
                <a:off x="2625725" y="1277938"/>
                <a:ext cx="19050" cy="15875"/>
              </a:xfrm>
              <a:custGeom>
                <a:rect b="b" l="l" r="r" t="t"/>
                <a:pathLst>
                  <a:path extrusionOk="0" h="12" w="15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4" name="Google Shape;124;p13"/>
              <p:cNvSpPr/>
              <p:nvPr/>
            </p:nvSpPr>
            <p:spPr>
              <a:xfrm>
                <a:off x="2614613" y="1139825"/>
                <a:ext cx="109538" cy="57150"/>
              </a:xfrm>
              <a:custGeom>
                <a:rect b="b" l="l" r="r" t="t"/>
                <a:pathLst>
                  <a:path extrusionOk="0" h="43" w="82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5" name="Google Shape;125;p13"/>
              <p:cNvSpPr/>
              <p:nvPr/>
            </p:nvSpPr>
            <p:spPr>
              <a:xfrm>
                <a:off x="2657475" y="1189038"/>
                <a:ext cx="30163" cy="9525"/>
              </a:xfrm>
              <a:custGeom>
                <a:rect b="b" l="l" r="r" t="t"/>
                <a:pathLst>
                  <a:path extrusionOk="0" h="7" w="23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6" name="Google Shape;126;p13"/>
              <p:cNvSpPr/>
              <p:nvPr/>
            </p:nvSpPr>
            <p:spPr>
              <a:xfrm>
                <a:off x="2765425" y="1223963"/>
                <a:ext cx="287338" cy="90488"/>
              </a:xfrm>
              <a:custGeom>
                <a:rect b="b" l="l" r="r" t="t"/>
                <a:pathLst>
                  <a:path extrusionOk="0" h="68" w="216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7" name="Google Shape;127;p13"/>
              <p:cNvSpPr/>
              <p:nvPr/>
            </p:nvSpPr>
            <p:spPr>
              <a:xfrm>
                <a:off x="2768600" y="1271588"/>
                <a:ext cx="49213" cy="38100"/>
              </a:xfrm>
              <a:custGeom>
                <a:rect b="b" l="l" r="r" t="t"/>
                <a:pathLst>
                  <a:path extrusionOk="0" h="29" w="37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8" name="Google Shape;128;p13"/>
              <p:cNvSpPr/>
              <p:nvPr/>
            </p:nvSpPr>
            <p:spPr>
              <a:xfrm>
                <a:off x="2774950" y="1198563"/>
                <a:ext cx="46038" cy="12700"/>
              </a:xfrm>
              <a:custGeom>
                <a:rect b="b" l="l" r="r" t="t"/>
                <a:pathLst>
                  <a:path extrusionOk="0" h="10" w="35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29" name="Google Shape;129;p13"/>
              <p:cNvSpPr/>
              <p:nvPr/>
            </p:nvSpPr>
            <p:spPr>
              <a:xfrm>
                <a:off x="2740025" y="1154113"/>
                <a:ext cx="53975" cy="44450"/>
              </a:xfrm>
              <a:custGeom>
                <a:rect b="b" l="l" r="r" t="t"/>
                <a:pathLst>
                  <a:path extrusionOk="0" h="33" w="41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0" name="Google Shape;130;p13"/>
              <p:cNvSpPr/>
              <p:nvPr/>
            </p:nvSpPr>
            <p:spPr>
              <a:xfrm>
                <a:off x="2719388" y="1114425"/>
                <a:ext cx="20638" cy="12700"/>
              </a:xfrm>
              <a:custGeom>
                <a:rect b="b" l="l" r="r" t="t"/>
                <a:pathLst>
                  <a:path extrusionOk="0" h="9" w="16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1" name="Google Shape;131;p13"/>
              <p:cNvSpPr/>
              <p:nvPr/>
            </p:nvSpPr>
            <p:spPr>
              <a:xfrm>
                <a:off x="2776538" y="1062038"/>
                <a:ext cx="184150" cy="123825"/>
              </a:xfrm>
              <a:custGeom>
                <a:rect b="b" l="l" r="r" t="t"/>
                <a:pathLst>
                  <a:path extrusionOk="0" h="92" w="138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2" name="Google Shape;132;p13"/>
              <p:cNvSpPr/>
              <p:nvPr/>
            </p:nvSpPr>
            <p:spPr>
              <a:xfrm>
                <a:off x="2925763" y="1574800"/>
                <a:ext cx="117475" cy="74613"/>
              </a:xfrm>
              <a:custGeom>
                <a:rect b="b" l="l" r="r" t="t"/>
                <a:pathLst>
                  <a:path extrusionOk="0" h="57" w="89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3" name="Google Shape;133;p13"/>
              <p:cNvSpPr/>
              <p:nvPr/>
            </p:nvSpPr>
            <p:spPr>
              <a:xfrm>
                <a:off x="3094038" y="1500188"/>
                <a:ext cx="36513" cy="36513"/>
              </a:xfrm>
              <a:custGeom>
                <a:rect b="b" l="l" r="r" t="t"/>
                <a:pathLst>
                  <a:path extrusionOk="0" h="28" w="27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4" name="Google Shape;134;p13"/>
              <p:cNvSpPr/>
              <p:nvPr/>
            </p:nvSpPr>
            <p:spPr>
              <a:xfrm>
                <a:off x="2984500" y="1652588"/>
                <a:ext cx="30163" cy="23813"/>
              </a:xfrm>
              <a:custGeom>
                <a:rect b="b" l="l" r="r" t="t"/>
                <a:pathLst>
                  <a:path extrusionOk="0" h="18" w="22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5" name="Google Shape;135;p13"/>
              <p:cNvSpPr/>
              <p:nvPr/>
            </p:nvSpPr>
            <p:spPr>
              <a:xfrm>
                <a:off x="3032125" y="1336675"/>
                <a:ext cx="79375" cy="33338"/>
              </a:xfrm>
              <a:custGeom>
                <a:rect b="b" l="l" r="r" t="t"/>
                <a:pathLst>
                  <a:path extrusionOk="0" h="25" w="60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6" name="Google Shape;136;p13"/>
              <p:cNvSpPr/>
              <p:nvPr/>
            </p:nvSpPr>
            <p:spPr>
              <a:xfrm>
                <a:off x="3040063" y="1666875"/>
                <a:ext cx="17463" cy="20638"/>
              </a:xfrm>
              <a:custGeom>
                <a:rect b="b" l="l" r="r" t="t"/>
                <a:pathLst>
                  <a:path extrusionOk="0" h="15" w="14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7" name="Google Shape;137;p13"/>
              <p:cNvSpPr/>
              <p:nvPr/>
            </p:nvSpPr>
            <p:spPr>
              <a:xfrm>
                <a:off x="3136900" y="1509713"/>
                <a:ext cx="19050" cy="11113"/>
              </a:xfrm>
              <a:custGeom>
                <a:rect b="b" l="l" r="r" t="t"/>
                <a:pathLst>
                  <a:path extrusionOk="0" h="8" w="14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8" name="Google Shape;138;p13"/>
              <p:cNvSpPr/>
              <p:nvPr/>
            </p:nvSpPr>
            <p:spPr>
              <a:xfrm>
                <a:off x="3052763" y="1476375"/>
                <a:ext cx="20638" cy="12700"/>
              </a:xfrm>
              <a:custGeom>
                <a:rect b="b" l="l" r="r" t="t"/>
                <a:pathLst>
                  <a:path extrusionOk="0" h="10" w="15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9" name="Google Shape;139;p13"/>
              <p:cNvSpPr/>
              <p:nvPr/>
            </p:nvSpPr>
            <p:spPr>
              <a:xfrm>
                <a:off x="2876550" y="1335088"/>
                <a:ext cx="482600" cy="347663"/>
              </a:xfrm>
              <a:custGeom>
                <a:rect b="b" l="l" r="r" t="t"/>
                <a:pathLst>
                  <a:path extrusionOk="0" h="261" w="362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0" name="Google Shape;140;p13"/>
              <p:cNvSpPr/>
              <p:nvPr/>
            </p:nvSpPr>
            <p:spPr>
              <a:xfrm>
                <a:off x="3073400" y="1635125"/>
                <a:ext cx="14288" cy="12700"/>
              </a:xfrm>
              <a:custGeom>
                <a:rect b="b" l="l" r="r" t="t"/>
                <a:pathLst>
                  <a:path extrusionOk="0" h="9" w="10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1" name="Google Shape;141;p13"/>
              <p:cNvSpPr/>
              <p:nvPr/>
            </p:nvSpPr>
            <p:spPr>
              <a:xfrm>
                <a:off x="2974975" y="1568450"/>
                <a:ext cx="12700" cy="12700"/>
              </a:xfrm>
              <a:custGeom>
                <a:rect b="b" l="l" r="r" t="t"/>
                <a:pathLst>
                  <a:path extrusionOk="0" h="9" w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2" name="Google Shape;142;p13"/>
              <p:cNvSpPr/>
              <p:nvPr/>
            </p:nvSpPr>
            <p:spPr>
              <a:xfrm>
                <a:off x="2847975" y="985838"/>
                <a:ext cx="514350" cy="269875"/>
              </a:xfrm>
              <a:custGeom>
                <a:rect b="b" l="l" r="r" t="t"/>
                <a:pathLst>
                  <a:path extrusionOk="0" h="203" w="386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3" name="Google Shape;143;p13"/>
              <p:cNvSpPr/>
              <p:nvPr/>
            </p:nvSpPr>
            <p:spPr>
              <a:xfrm>
                <a:off x="3170238" y="960438"/>
                <a:ext cx="1006474" cy="765175"/>
              </a:xfrm>
              <a:custGeom>
                <a:rect b="b" l="l" r="r" t="t"/>
                <a:pathLst>
                  <a:path extrusionOk="0" h="575" w="756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4" name="Google Shape;144;p13"/>
              <p:cNvSpPr/>
              <p:nvPr/>
            </p:nvSpPr>
            <p:spPr>
              <a:xfrm>
                <a:off x="3470275" y="1443038"/>
                <a:ext cx="47625" cy="31750"/>
              </a:xfrm>
              <a:custGeom>
                <a:rect b="b" l="l" r="r" t="t"/>
                <a:pathLst>
                  <a:path extrusionOk="0" h="24" w="36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5" name="Google Shape;145;p13"/>
              <p:cNvSpPr/>
              <p:nvPr/>
            </p:nvSpPr>
            <p:spPr>
              <a:xfrm>
                <a:off x="4070350" y="1277938"/>
                <a:ext cx="26988" cy="15875"/>
              </a:xfrm>
              <a:custGeom>
                <a:rect b="b" l="l" r="r" t="t"/>
                <a:pathLst>
                  <a:path extrusionOk="0" h="12" w="20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>
                <a:off x="3397250" y="1928813"/>
                <a:ext cx="109538" cy="106363"/>
              </a:xfrm>
              <a:custGeom>
                <a:rect b="b" l="l" r="r" t="t"/>
                <a:pathLst>
                  <a:path extrusionOk="0" h="80" w="82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>
                <a:off x="2427288" y="2314575"/>
                <a:ext cx="671513" cy="450850"/>
              </a:xfrm>
              <a:custGeom>
                <a:rect b="b" l="l" r="r" t="t"/>
                <a:pathLst>
                  <a:path extrusionOk="0" h="338" w="504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8" name="Google Shape;148;p13"/>
              <p:cNvSpPr/>
              <p:nvPr/>
            </p:nvSpPr>
            <p:spPr>
              <a:xfrm>
                <a:off x="3016250" y="1895475"/>
                <a:ext cx="20638" cy="9525"/>
              </a:xfrm>
              <a:custGeom>
                <a:rect b="b" l="l" r="r" t="t"/>
                <a:pathLst>
                  <a:path extrusionOk="0" h="8" w="15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9" name="Google Shape;149;p13"/>
              <p:cNvSpPr/>
              <p:nvPr/>
            </p:nvSpPr>
            <p:spPr>
              <a:xfrm>
                <a:off x="2239963" y="1951038"/>
                <a:ext cx="79375" cy="50800"/>
              </a:xfrm>
              <a:custGeom>
                <a:rect b="b" l="l" r="r" t="t"/>
                <a:pathLst>
                  <a:path extrusionOk="0" h="38" w="59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50" name="Google Shape;150;p13"/>
              <p:cNvSpPr/>
              <p:nvPr/>
            </p:nvSpPr>
            <p:spPr>
              <a:xfrm>
                <a:off x="2162175" y="1876425"/>
                <a:ext cx="28575" cy="39688"/>
              </a:xfrm>
              <a:custGeom>
                <a:rect b="b" l="l" r="r" t="t"/>
                <a:pathLst>
                  <a:path extrusionOk="0" h="30" w="21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51" name="Google Shape;151;p13"/>
              <p:cNvSpPr/>
              <p:nvPr/>
            </p:nvSpPr>
            <p:spPr>
              <a:xfrm>
                <a:off x="1803400" y="1787525"/>
                <a:ext cx="34925" cy="23813"/>
              </a:xfrm>
              <a:custGeom>
                <a:rect b="b" l="l" r="r" t="t"/>
                <a:pathLst>
                  <a:path extrusionOk="0" h="18" w="27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52" name="Google Shape;152;p13"/>
              <p:cNvSpPr/>
              <p:nvPr/>
            </p:nvSpPr>
            <p:spPr>
              <a:xfrm>
                <a:off x="3311525" y="1963738"/>
                <a:ext cx="42863" cy="22225"/>
              </a:xfrm>
              <a:custGeom>
                <a:rect b="b" l="l" r="r" t="t"/>
                <a:pathLst>
                  <a:path extrusionOk="0" h="17" w="32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53" name="Google Shape;153;p13"/>
              <p:cNvSpPr/>
              <p:nvPr/>
            </p:nvSpPr>
            <p:spPr>
              <a:xfrm>
                <a:off x="3314700" y="2030413"/>
                <a:ext cx="31750" cy="20638"/>
              </a:xfrm>
              <a:custGeom>
                <a:rect b="b" l="l" r="r" t="t"/>
                <a:pathLst>
                  <a:path extrusionOk="0" h="15" w="24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54" name="Google Shape;154;p13"/>
              <p:cNvSpPr/>
              <p:nvPr/>
            </p:nvSpPr>
            <p:spPr>
              <a:xfrm>
                <a:off x="3362325" y="2030413"/>
                <a:ext cx="22225" cy="26988"/>
              </a:xfrm>
              <a:custGeom>
                <a:rect b="b" l="l" r="r" t="t"/>
                <a:pathLst>
                  <a:path extrusionOk="0" h="20" w="17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55" name="Google Shape;155;p13"/>
              <p:cNvSpPr/>
              <p:nvPr/>
            </p:nvSpPr>
            <p:spPr>
              <a:xfrm>
                <a:off x="1593850" y="1724025"/>
                <a:ext cx="26988" cy="12700"/>
              </a:xfrm>
              <a:custGeom>
                <a:rect b="b" l="l" r="r" t="t"/>
                <a:pathLst>
                  <a:path extrusionOk="0" h="9" w="20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156" name="Google Shape;156;p13"/>
            <p:cNvGrpSpPr/>
            <p:nvPr/>
          </p:nvGrpSpPr>
          <p:grpSpPr>
            <a:xfrm>
              <a:off x="3103388" y="1256754"/>
              <a:ext cx="669378" cy="1125422"/>
              <a:chOff x="4219575" y="1089025"/>
              <a:chExt cx="687388" cy="1155701"/>
            </a:xfrm>
          </p:grpSpPr>
          <p:sp>
            <p:nvSpPr>
              <p:cNvPr id="157" name="Google Shape;157;p13"/>
              <p:cNvSpPr/>
              <p:nvPr/>
            </p:nvSpPr>
            <p:spPr>
              <a:xfrm>
                <a:off x="4568825" y="1816100"/>
                <a:ext cx="26988" cy="39688"/>
              </a:xfrm>
              <a:custGeom>
                <a:rect b="b" l="l" r="r" t="t"/>
                <a:pathLst>
                  <a:path extrusionOk="0" h="30" w="2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grpSp>
            <p:nvGrpSpPr>
              <p:cNvPr id="158" name="Google Shape;158;p1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</p:grpSpPr>
            <p:sp>
              <p:nvSpPr>
                <p:cNvPr id="159" name="Google Shape;159;p13"/>
                <p:cNvSpPr/>
                <p:nvPr/>
              </p:nvSpPr>
              <p:spPr>
                <a:xfrm>
                  <a:off x="4230688" y="1782763"/>
                  <a:ext cx="646113" cy="461963"/>
                </a:xfrm>
                <a:custGeom>
                  <a:rect b="b" l="l" r="r" t="t"/>
                  <a:pathLst>
                    <a:path extrusionOk="0" h="347" w="485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60" name="Google Shape;160;p13"/>
                <p:cNvSpPr/>
                <p:nvPr/>
              </p:nvSpPr>
              <p:spPr>
                <a:xfrm>
                  <a:off x="4470400" y="1416050"/>
                  <a:ext cx="436563" cy="423863"/>
                </a:xfrm>
                <a:custGeom>
                  <a:rect b="b" l="l" r="r" t="t"/>
                  <a:pathLst>
                    <a:path extrusionOk="0" h="318" w="327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61" name="Google Shape;161;p13"/>
                <p:cNvSpPr/>
                <p:nvPr/>
              </p:nvSpPr>
              <p:spPr>
                <a:xfrm>
                  <a:off x="4559300" y="1109663"/>
                  <a:ext cx="234950" cy="128588"/>
                </a:xfrm>
                <a:custGeom>
                  <a:rect b="b" l="l" r="r" t="t"/>
                  <a:pathLst>
                    <a:path extrusionOk="0" h="97" w="176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62" name="Google Shape;162;p13"/>
                <p:cNvSpPr/>
                <p:nvPr/>
              </p:nvSpPr>
              <p:spPr>
                <a:xfrm>
                  <a:off x="4683125" y="1089025"/>
                  <a:ext cx="150813" cy="55563"/>
                </a:xfrm>
                <a:custGeom>
                  <a:rect b="b" l="l" r="r" t="t"/>
                  <a:pathLst>
                    <a:path extrusionOk="0" h="41" w="114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63" name="Google Shape;163;p13"/>
                <p:cNvSpPr/>
                <p:nvPr/>
              </p:nvSpPr>
              <p:spPr>
                <a:xfrm>
                  <a:off x="4219575" y="1841500"/>
                  <a:ext cx="73025" cy="87313"/>
                </a:xfrm>
                <a:custGeom>
                  <a:rect b="b" l="l" r="r" t="t"/>
                  <a:pathLst>
                    <a:path extrusionOk="0" h="65" w="5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64" name="Google Shape;164;p13"/>
                <p:cNvSpPr/>
                <p:nvPr/>
              </p:nvSpPr>
              <p:spPr>
                <a:xfrm>
                  <a:off x="4276725" y="1758950"/>
                  <a:ext cx="139700" cy="203200"/>
                </a:xfrm>
                <a:custGeom>
                  <a:rect b="b" l="l" r="r" t="t"/>
                  <a:pathLst>
                    <a:path extrusionOk="0" h="152" w="105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65" name="Google Shape;165;p13"/>
                <p:cNvSpPr/>
                <p:nvPr/>
              </p:nvSpPr>
              <p:spPr>
                <a:xfrm>
                  <a:off x="4592638" y="2203450"/>
                  <a:ext cx="46038" cy="30163"/>
                </a:xfrm>
                <a:custGeom>
                  <a:rect b="b" l="l" r="r" t="t"/>
                  <a:pathLst>
                    <a:path extrusionOk="0" h="23" w="35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66" name="Google Shape;166;p13"/>
                <p:cNvSpPr/>
                <p:nvPr/>
              </p:nvSpPr>
              <p:spPr>
                <a:xfrm>
                  <a:off x="4527550" y="2111375"/>
                  <a:ext cx="15875" cy="30163"/>
                </a:xfrm>
                <a:custGeom>
                  <a:rect b="b" l="l" r="r" t="t"/>
                  <a:pathLst>
                    <a:path extrusionOk="0" h="23" w="12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67" name="Google Shape;167;p13"/>
                <p:cNvSpPr/>
                <p:nvPr/>
              </p:nvSpPr>
              <p:spPr>
                <a:xfrm>
                  <a:off x="4524375" y="2144713"/>
                  <a:ext cx="25400" cy="44450"/>
                </a:xfrm>
                <a:custGeom>
                  <a:rect b="b" l="l" r="r" t="t"/>
                  <a:pathLst>
                    <a:path extrusionOk="0" h="33" w="19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68" name="Google Shape;168;p13"/>
                <p:cNvSpPr/>
                <p:nvPr/>
              </p:nvSpPr>
              <p:spPr>
                <a:xfrm>
                  <a:off x="4429125" y="2171700"/>
                  <a:ext cx="12700" cy="9525"/>
                </a:xfrm>
                <a:custGeom>
                  <a:rect b="b" l="l" r="r" t="t"/>
                  <a:pathLst>
                    <a:path extrusionOk="0" h="7" w="9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69" name="Google Shape;169;p13"/>
                <p:cNvSpPr/>
                <p:nvPr/>
              </p:nvSpPr>
              <p:spPr>
                <a:xfrm>
                  <a:off x="4551363" y="1833563"/>
                  <a:ext cx="15875" cy="19050"/>
                </a:xfrm>
                <a:custGeom>
                  <a:rect b="b" l="l" r="r" t="t"/>
                  <a:pathLst>
                    <a:path extrusionOk="0" h="14" w="12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70" name="Google Shape;170;p13"/>
                <p:cNvSpPr/>
                <p:nvPr/>
              </p:nvSpPr>
              <p:spPr>
                <a:xfrm>
                  <a:off x="4684713" y="1773238"/>
                  <a:ext cx="15875" cy="23813"/>
                </a:xfrm>
                <a:custGeom>
                  <a:rect b="b" l="l" r="r" t="t"/>
                  <a:pathLst>
                    <a:path extrusionOk="0" h="17" w="11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71" name="Google Shape;171;p13"/>
                <p:cNvSpPr/>
                <p:nvPr/>
              </p:nvSpPr>
              <p:spPr>
                <a:xfrm>
                  <a:off x="4746625" y="1744663"/>
                  <a:ext cx="20638" cy="26988"/>
                </a:xfrm>
                <a:custGeom>
                  <a:rect b="b" l="l" r="r" t="t"/>
                  <a:pathLst>
                    <a:path extrusionOk="0" h="20" w="16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</p:grpSp>
        </p:grpSp>
        <p:grpSp>
          <p:nvGrpSpPr>
            <p:cNvPr id="172" name="Google Shape;172;p13"/>
            <p:cNvGrpSpPr/>
            <p:nvPr/>
          </p:nvGrpSpPr>
          <p:grpSpPr>
            <a:xfrm>
              <a:off x="5105336" y="3000537"/>
              <a:ext cx="941459" cy="822424"/>
              <a:chOff x="6275388" y="2879725"/>
              <a:chExt cx="966788" cy="844551"/>
            </a:xfrm>
          </p:grpSpPr>
          <p:sp>
            <p:nvSpPr>
              <p:cNvPr id="173" name="Google Shape;173;p13"/>
              <p:cNvSpPr/>
              <p:nvPr/>
            </p:nvSpPr>
            <p:spPr>
              <a:xfrm>
                <a:off x="6567488" y="2879725"/>
                <a:ext cx="339725" cy="176213"/>
              </a:xfrm>
              <a:custGeom>
                <a:rect b="b" l="l" r="r" t="t"/>
                <a:pathLst>
                  <a:path extrusionOk="0" h="133" w="255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grpSp>
            <p:nvGrpSpPr>
              <p:cNvPr id="174" name="Google Shape;174;p13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</p:grpSpPr>
            <p:sp>
              <p:nvSpPr>
                <p:cNvPr id="175" name="Google Shape;175;p13"/>
                <p:cNvSpPr/>
                <p:nvPr/>
              </p:nvSpPr>
              <p:spPr>
                <a:xfrm>
                  <a:off x="6623050" y="2968625"/>
                  <a:ext cx="11113" cy="25400"/>
                </a:xfrm>
                <a:custGeom>
                  <a:rect b="b" l="l" r="r" t="t"/>
                  <a:pathLst>
                    <a:path extrusionOk="0" h="19" w="8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76" name="Google Shape;176;p13"/>
                <p:cNvSpPr/>
                <p:nvPr/>
              </p:nvSpPr>
              <p:spPr>
                <a:xfrm>
                  <a:off x="6867525" y="2944813"/>
                  <a:ext cx="65088" cy="38100"/>
                </a:xfrm>
                <a:custGeom>
                  <a:rect b="b" l="l" r="r" t="t"/>
                  <a:pathLst>
                    <a:path extrusionOk="0" h="29" w="4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77" name="Google Shape;177;p13"/>
                <p:cNvSpPr/>
                <p:nvPr/>
              </p:nvSpPr>
              <p:spPr>
                <a:xfrm>
                  <a:off x="6911975" y="2917825"/>
                  <a:ext cx="34925" cy="34925"/>
                </a:xfrm>
                <a:custGeom>
                  <a:rect b="b" l="l" r="r" t="t"/>
                  <a:pathLst>
                    <a:path extrusionOk="0" h="26" w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78" name="Google Shape;178;p13"/>
                <p:cNvSpPr/>
                <p:nvPr/>
              </p:nvSpPr>
              <p:spPr>
                <a:xfrm>
                  <a:off x="6972300" y="2967038"/>
                  <a:ext cx="17463" cy="20638"/>
                </a:xfrm>
                <a:custGeom>
                  <a:rect b="b" l="l" r="r" t="t"/>
                  <a:pathLst>
                    <a:path extrusionOk="0" h="16" w="13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79" name="Google Shape;179;p13"/>
                <p:cNvSpPr/>
                <p:nvPr/>
              </p:nvSpPr>
              <p:spPr>
                <a:xfrm>
                  <a:off x="7086600" y="3046413"/>
                  <a:ext cx="9525" cy="11113"/>
                </a:xfrm>
                <a:custGeom>
                  <a:rect b="b" l="l" r="r" t="t"/>
                  <a:pathLst>
                    <a:path extrusionOk="0" h="9" w="7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80" name="Google Shape;180;p13"/>
                <p:cNvSpPr/>
                <p:nvPr/>
              </p:nvSpPr>
              <p:spPr>
                <a:xfrm>
                  <a:off x="7061200" y="3036888"/>
                  <a:ext cx="20638" cy="9525"/>
                </a:xfrm>
                <a:custGeom>
                  <a:rect b="b" l="l" r="r" t="t"/>
                  <a:pathLst>
                    <a:path extrusionOk="0" h="7" w="15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81" name="Google Shape;181;p13"/>
                <p:cNvSpPr/>
                <p:nvPr/>
              </p:nvSpPr>
              <p:spPr>
                <a:xfrm>
                  <a:off x="7064375" y="3013075"/>
                  <a:ext cx="17463" cy="19050"/>
                </a:xfrm>
                <a:custGeom>
                  <a:rect b="b" l="l" r="r" t="t"/>
                  <a:pathLst>
                    <a:path extrusionOk="0" h="14" w="13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82" name="Google Shape;182;p13"/>
                <p:cNvSpPr/>
                <p:nvPr/>
              </p:nvSpPr>
              <p:spPr>
                <a:xfrm>
                  <a:off x="7027863" y="2998788"/>
                  <a:ext cx="23813" cy="14288"/>
                </a:xfrm>
                <a:custGeom>
                  <a:rect b="b" l="l" r="r" t="t"/>
                  <a:pathLst>
                    <a:path extrusionOk="0" h="10" w="17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83" name="Google Shape;183;p13"/>
                <p:cNvSpPr/>
                <p:nvPr/>
              </p:nvSpPr>
              <p:spPr>
                <a:xfrm>
                  <a:off x="7002463" y="2984500"/>
                  <a:ext cx="14288" cy="7938"/>
                </a:xfrm>
                <a:custGeom>
                  <a:rect b="b" l="l" r="r" t="t"/>
                  <a:pathLst>
                    <a:path extrusionOk="0" h="6" w="11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84" name="Google Shape;184;p13"/>
                <p:cNvSpPr/>
                <p:nvPr/>
              </p:nvSpPr>
              <p:spPr>
                <a:xfrm>
                  <a:off x="6800850" y="3594100"/>
                  <a:ext cx="63500" cy="65088"/>
                </a:xfrm>
                <a:custGeom>
                  <a:rect b="b" l="l" r="r" t="t"/>
                  <a:pathLst>
                    <a:path extrusionOk="0" h="49" w="48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85" name="Google Shape;185;p13"/>
                <p:cNvSpPr/>
                <p:nvPr/>
              </p:nvSpPr>
              <p:spPr>
                <a:xfrm>
                  <a:off x="6275388" y="3057525"/>
                  <a:ext cx="676275" cy="509588"/>
                </a:xfrm>
                <a:custGeom>
                  <a:rect b="b" l="l" r="r" t="t"/>
                  <a:pathLst>
                    <a:path extrusionOk="0" h="383" w="508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86" name="Google Shape;186;p13"/>
                <p:cNvSpPr/>
                <p:nvPr/>
              </p:nvSpPr>
              <p:spPr>
                <a:xfrm>
                  <a:off x="7043738" y="3598863"/>
                  <a:ext cx="127000" cy="125413"/>
                </a:xfrm>
                <a:custGeom>
                  <a:rect b="b" l="l" r="r" t="t"/>
                  <a:pathLst>
                    <a:path extrusionOk="0" h="94" w="96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87" name="Google Shape;187;p13"/>
                <p:cNvSpPr/>
                <p:nvPr/>
              </p:nvSpPr>
              <p:spPr>
                <a:xfrm>
                  <a:off x="7148513" y="3476625"/>
                  <a:ext cx="93663" cy="139700"/>
                </a:xfrm>
                <a:custGeom>
                  <a:rect b="b" l="l" r="r" t="t"/>
                  <a:pathLst>
                    <a:path extrusionOk="0" h="104" w="71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88" name="Google Shape;188;p13"/>
                <p:cNvSpPr/>
                <p:nvPr/>
              </p:nvSpPr>
              <p:spPr>
                <a:xfrm>
                  <a:off x="6856413" y="3582988"/>
                  <a:ext cx="6350" cy="9525"/>
                </a:xfrm>
                <a:custGeom>
                  <a:rect b="b" l="l" r="r" t="t"/>
                  <a:pathLst>
                    <a:path extrusionOk="0" h="7" w="5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89" name="Google Shape;189;p13"/>
                <p:cNvSpPr/>
                <p:nvPr/>
              </p:nvSpPr>
              <p:spPr>
                <a:xfrm>
                  <a:off x="6664325" y="3500438"/>
                  <a:ext cx="22225" cy="11113"/>
                </a:xfrm>
                <a:custGeom>
                  <a:rect b="b" l="l" r="r" t="t"/>
                  <a:pathLst>
                    <a:path extrusionOk="0" h="8" w="16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90" name="Google Shape;190;p13"/>
                <p:cNvSpPr/>
                <p:nvPr/>
              </p:nvSpPr>
              <p:spPr>
                <a:xfrm>
                  <a:off x="6556375" y="3065463"/>
                  <a:ext cx="22225" cy="9525"/>
                </a:xfrm>
                <a:custGeom>
                  <a:rect b="b" l="l" r="r" t="t"/>
                  <a:pathLst>
                    <a:path extrusionOk="0" h="7" w="1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</p:grpSp>
        </p:grpSp>
        <p:grpSp>
          <p:nvGrpSpPr>
            <p:cNvPr id="191" name="Google Shape;191;p13"/>
            <p:cNvGrpSpPr/>
            <p:nvPr/>
          </p:nvGrpSpPr>
          <p:grpSpPr>
            <a:xfrm>
              <a:off x="3584164" y="1207287"/>
              <a:ext cx="2773360" cy="1960211"/>
              <a:chOff x="4713288" y="1038225"/>
              <a:chExt cx="2847977" cy="2012950"/>
            </a:xfrm>
          </p:grpSpPr>
          <p:sp>
            <p:nvSpPr>
              <p:cNvPr id="192" name="Google Shape;192;p13"/>
              <p:cNvSpPr/>
              <p:nvPr/>
            </p:nvSpPr>
            <p:spPr>
              <a:xfrm>
                <a:off x="4818063" y="2127250"/>
                <a:ext cx="622300" cy="538163"/>
              </a:xfrm>
              <a:custGeom>
                <a:rect b="b" l="l" r="r" t="t"/>
                <a:pathLst>
                  <a:path extrusionOk="0" h="405" w="467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93" name="Google Shape;193;p13"/>
              <p:cNvSpPr/>
              <p:nvPr/>
            </p:nvSpPr>
            <p:spPr>
              <a:xfrm>
                <a:off x="5713413" y="2714625"/>
                <a:ext cx="33338" cy="63500"/>
              </a:xfrm>
              <a:custGeom>
                <a:rect b="b" l="l" r="r" t="t"/>
                <a:pathLst>
                  <a:path extrusionOk="0" h="48" w="25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94" name="Google Shape;194;p13"/>
              <p:cNvSpPr/>
              <p:nvPr/>
            </p:nvSpPr>
            <p:spPr>
              <a:xfrm>
                <a:off x="5397500" y="2195513"/>
                <a:ext cx="677863" cy="544513"/>
              </a:xfrm>
              <a:custGeom>
                <a:rect b="b" l="l" r="r" t="t"/>
                <a:pathLst>
                  <a:path extrusionOk="0" h="410" w="509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95" name="Google Shape;195;p13"/>
              <p:cNvSpPr/>
              <p:nvPr/>
            </p:nvSpPr>
            <p:spPr>
              <a:xfrm>
                <a:off x="5975350" y="2781300"/>
                <a:ext cx="177800" cy="192088"/>
              </a:xfrm>
              <a:custGeom>
                <a:rect b="b" l="l" r="r" t="t"/>
                <a:pathLst>
                  <a:path extrusionOk="0" h="144" w="133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96" name="Google Shape;196;p13"/>
              <p:cNvSpPr/>
              <p:nvPr/>
            </p:nvSpPr>
            <p:spPr>
              <a:xfrm>
                <a:off x="6203950" y="2757488"/>
                <a:ext cx="169863" cy="188913"/>
              </a:xfrm>
              <a:custGeom>
                <a:rect b="b" l="l" r="r" t="t"/>
                <a:pathLst>
                  <a:path extrusionOk="0" h="141" w="127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97" name="Google Shape;197;p13"/>
              <p:cNvSpPr/>
              <p:nvPr/>
            </p:nvSpPr>
            <p:spPr>
              <a:xfrm>
                <a:off x="6367463" y="2847975"/>
                <a:ext cx="106363" cy="123825"/>
              </a:xfrm>
              <a:custGeom>
                <a:rect b="b" l="l" r="r" t="t"/>
                <a:pathLst>
                  <a:path extrusionOk="0" h="93" w="79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98" name="Google Shape;198;p13"/>
              <p:cNvSpPr/>
              <p:nvPr/>
            </p:nvSpPr>
            <p:spPr>
              <a:xfrm>
                <a:off x="6145213" y="2973388"/>
                <a:ext cx="171450" cy="49213"/>
              </a:xfrm>
              <a:custGeom>
                <a:rect b="b" l="l" r="r" t="t"/>
                <a:pathLst>
                  <a:path extrusionOk="0" h="37" w="128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99" name="Google Shape;199;p13"/>
              <p:cNvSpPr/>
              <p:nvPr/>
            </p:nvSpPr>
            <p:spPr>
              <a:xfrm>
                <a:off x="6386513" y="3013075"/>
                <a:ext cx="52388" cy="12700"/>
              </a:xfrm>
              <a:custGeom>
                <a:rect b="b" l="l" r="r" t="t"/>
                <a:pathLst>
                  <a:path extrusionOk="0" h="9" w="3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00" name="Google Shape;200;p13"/>
              <p:cNvSpPr/>
              <p:nvPr/>
            </p:nvSpPr>
            <p:spPr>
              <a:xfrm>
                <a:off x="6335713" y="3016250"/>
                <a:ext cx="36513" cy="12700"/>
              </a:xfrm>
              <a:custGeom>
                <a:rect b="b" l="l" r="r" t="t"/>
                <a:pathLst>
                  <a:path extrusionOk="0" h="9" w="27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01" name="Google Shape;201;p13"/>
              <p:cNvSpPr/>
              <p:nvPr/>
            </p:nvSpPr>
            <p:spPr>
              <a:xfrm>
                <a:off x="6373813" y="3030538"/>
                <a:ext cx="26988" cy="19050"/>
              </a:xfrm>
              <a:custGeom>
                <a:rect b="b" l="l" r="r" t="t"/>
                <a:pathLst>
                  <a:path extrusionOk="0" h="14" w="20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02" name="Google Shape;202;p13"/>
              <p:cNvSpPr/>
              <p:nvPr/>
            </p:nvSpPr>
            <p:spPr>
              <a:xfrm>
                <a:off x="6323013" y="3014663"/>
                <a:ext cx="11113" cy="11113"/>
              </a:xfrm>
              <a:custGeom>
                <a:rect b="b" l="l" r="r" t="t"/>
                <a:pathLst>
                  <a:path extrusionOk="0" h="8" w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03" name="Google Shape;203;p13"/>
              <p:cNvSpPr/>
              <p:nvPr/>
            </p:nvSpPr>
            <p:spPr>
              <a:xfrm>
                <a:off x="6448425" y="3016250"/>
                <a:ext cx="58738" cy="34925"/>
              </a:xfrm>
              <a:custGeom>
                <a:rect b="b" l="l" r="r" t="t"/>
                <a:pathLst>
                  <a:path extrusionOk="0" h="26" w="45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04" name="Google Shape;204;p13"/>
              <p:cNvSpPr/>
              <p:nvPr/>
            </p:nvSpPr>
            <p:spPr>
              <a:xfrm>
                <a:off x="6489700" y="2922588"/>
                <a:ext cx="17463" cy="19050"/>
              </a:xfrm>
              <a:custGeom>
                <a:rect b="b" l="l" r="r" t="t"/>
                <a:pathLst>
                  <a:path extrusionOk="0" h="14" w="13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05" name="Google Shape;205;p13"/>
              <p:cNvSpPr/>
              <p:nvPr/>
            </p:nvSpPr>
            <p:spPr>
              <a:xfrm>
                <a:off x="6519863" y="2924175"/>
                <a:ext cx="47625" cy="14288"/>
              </a:xfrm>
              <a:custGeom>
                <a:rect b="b" l="l" r="r" t="t"/>
                <a:pathLst>
                  <a:path extrusionOk="0" h="10" w="36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06" name="Google Shape;206;p13"/>
              <p:cNvSpPr/>
              <p:nvPr/>
            </p:nvSpPr>
            <p:spPr>
              <a:xfrm>
                <a:off x="6513513" y="2836863"/>
                <a:ext cx="19050" cy="46038"/>
              </a:xfrm>
              <a:custGeom>
                <a:rect b="b" l="l" r="r" t="t"/>
                <a:pathLst>
                  <a:path extrusionOk="0" h="35" w="1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07" name="Google Shape;207;p13"/>
              <p:cNvSpPr/>
              <p:nvPr/>
            </p:nvSpPr>
            <p:spPr>
              <a:xfrm>
                <a:off x="6424613" y="2709863"/>
                <a:ext cx="76200" cy="71438"/>
              </a:xfrm>
              <a:custGeom>
                <a:rect b="b" l="l" r="r" t="t"/>
                <a:pathLst>
                  <a:path extrusionOk="0" h="53" w="58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08" name="Google Shape;208;p13"/>
              <p:cNvSpPr/>
              <p:nvPr/>
            </p:nvSpPr>
            <p:spPr>
              <a:xfrm>
                <a:off x="6354763" y="2690813"/>
                <a:ext cx="36513" cy="39688"/>
              </a:xfrm>
              <a:custGeom>
                <a:rect b="b" l="l" r="r" t="t"/>
                <a:pathLst>
                  <a:path extrusionOk="0" h="29" w="28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09" name="Google Shape;209;p13"/>
              <p:cNvSpPr/>
              <p:nvPr/>
            </p:nvSpPr>
            <p:spPr>
              <a:xfrm>
                <a:off x="6383338" y="2563813"/>
                <a:ext cx="71438" cy="101600"/>
              </a:xfrm>
              <a:custGeom>
                <a:rect b="b" l="l" r="r" t="t"/>
                <a:pathLst>
                  <a:path extrusionOk="0" h="76" w="54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0" name="Google Shape;210;p13"/>
              <p:cNvSpPr/>
              <p:nvPr/>
            </p:nvSpPr>
            <p:spPr>
              <a:xfrm>
                <a:off x="6457950" y="2665413"/>
                <a:ext cx="23813" cy="41275"/>
              </a:xfrm>
              <a:custGeom>
                <a:rect b="b" l="l" r="r" t="t"/>
                <a:pathLst>
                  <a:path extrusionOk="0" h="30" w="18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1" name="Google Shape;211;p13"/>
              <p:cNvSpPr/>
              <p:nvPr/>
            </p:nvSpPr>
            <p:spPr>
              <a:xfrm>
                <a:off x="6423025" y="2676525"/>
                <a:ext cx="19050" cy="25400"/>
              </a:xfrm>
              <a:custGeom>
                <a:rect b="b" l="l" r="r" t="t"/>
                <a:pathLst>
                  <a:path extrusionOk="0" h="19" w="14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2" name="Google Shape;212;p13"/>
              <p:cNvSpPr/>
              <p:nvPr/>
            </p:nvSpPr>
            <p:spPr>
              <a:xfrm>
                <a:off x="6432550" y="2692400"/>
                <a:ext cx="19050" cy="31750"/>
              </a:xfrm>
              <a:custGeom>
                <a:rect b="b" l="l" r="r" t="t"/>
                <a:pathLst>
                  <a:path extrusionOk="0" h="24" w="1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3" name="Google Shape;213;p13"/>
              <p:cNvSpPr/>
              <p:nvPr/>
            </p:nvSpPr>
            <p:spPr>
              <a:xfrm>
                <a:off x="6450013" y="2693988"/>
                <a:ext cx="7938" cy="20638"/>
              </a:xfrm>
              <a:custGeom>
                <a:rect b="b" l="l" r="r" t="t"/>
                <a:pathLst>
                  <a:path extrusionOk="0" h="15" w="7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4" name="Google Shape;214;p13"/>
              <p:cNvSpPr/>
              <p:nvPr/>
            </p:nvSpPr>
            <p:spPr>
              <a:xfrm>
                <a:off x="6454775" y="2706688"/>
                <a:ext cx="11113" cy="11113"/>
              </a:xfrm>
              <a:custGeom>
                <a:rect b="b" l="l" r="r" t="t"/>
                <a:pathLst>
                  <a:path extrusionOk="0" h="8" w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5" name="Google Shape;215;p13"/>
              <p:cNvSpPr/>
              <p:nvPr/>
            </p:nvSpPr>
            <p:spPr>
              <a:xfrm>
                <a:off x="6442075" y="2665413"/>
                <a:ext cx="12700" cy="17463"/>
              </a:xfrm>
              <a:custGeom>
                <a:rect b="b" l="l" r="r" t="t"/>
                <a:pathLst>
                  <a:path extrusionOk="0" h="12" w="10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6397625" y="2649538"/>
                <a:ext cx="19050" cy="20638"/>
              </a:xfrm>
              <a:custGeom>
                <a:rect b="b" l="l" r="r" t="t"/>
                <a:pathLst>
                  <a:path extrusionOk="0" h="15" w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>
                <a:off x="6416675" y="2652713"/>
                <a:ext cx="6350" cy="1588"/>
              </a:xfrm>
              <a:custGeom>
                <a:rect b="b" l="l" r="r" t="t"/>
                <a:pathLst>
                  <a:path extrusionOk="0" h="1" w="4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8" name="Google Shape;218;p13"/>
              <p:cNvSpPr/>
              <p:nvPr/>
            </p:nvSpPr>
            <p:spPr>
              <a:xfrm>
                <a:off x="6388100" y="2441575"/>
                <a:ext cx="36513" cy="50800"/>
              </a:xfrm>
              <a:custGeom>
                <a:rect b="b" l="l" r="r" t="t"/>
                <a:pathLst>
                  <a:path extrusionOk="0" h="39" w="27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9" name="Google Shape;219;p13"/>
              <p:cNvSpPr/>
              <p:nvPr/>
            </p:nvSpPr>
            <p:spPr>
              <a:xfrm>
                <a:off x="6194425" y="2532063"/>
                <a:ext cx="41275" cy="34925"/>
              </a:xfrm>
              <a:custGeom>
                <a:rect b="b" l="l" r="r" t="t"/>
                <a:pathLst>
                  <a:path extrusionOk="0" h="27" w="31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20" name="Google Shape;220;p13"/>
              <p:cNvSpPr/>
              <p:nvPr/>
            </p:nvSpPr>
            <p:spPr>
              <a:xfrm>
                <a:off x="6015038" y="2476500"/>
                <a:ext cx="195263" cy="374650"/>
              </a:xfrm>
              <a:custGeom>
                <a:rect b="b" l="l" r="r" t="t"/>
                <a:pathLst>
                  <a:path extrusionOk="0" h="282" w="147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21" name="Google Shape;221;p13"/>
              <p:cNvSpPr/>
              <p:nvPr/>
            </p:nvSpPr>
            <p:spPr>
              <a:xfrm>
                <a:off x="6142038" y="2898775"/>
                <a:ext cx="26988" cy="25400"/>
              </a:xfrm>
              <a:custGeom>
                <a:rect b="b" l="l" r="r" t="t"/>
                <a:pathLst>
                  <a:path extrusionOk="0" h="19" w="21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6183313" y="2917825"/>
                <a:ext cx="11113" cy="11113"/>
              </a:xfrm>
              <a:custGeom>
                <a:rect b="b" l="l" r="r" t="t"/>
                <a:pathLst>
                  <a:path extrusionOk="0" h="8" w="9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23" name="Google Shape;223;p13"/>
              <p:cNvSpPr/>
              <p:nvPr/>
            </p:nvSpPr>
            <p:spPr>
              <a:xfrm>
                <a:off x="6035675" y="2892425"/>
                <a:ext cx="9525" cy="15875"/>
              </a:xfrm>
              <a:custGeom>
                <a:rect b="b" l="l" r="r" t="t"/>
                <a:pathLst>
                  <a:path extrusionOk="0" h="12" w="8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24" name="Google Shape;224;p13"/>
              <p:cNvSpPr/>
              <p:nvPr/>
            </p:nvSpPr>
            <p:spPr>
              <a:xfrm>
                <a:off x="6013450" y="2855913"/>
                <a:ext cx="15875" cy="15875"/>
              </a:xfrm>
              <a:custGeom>
                <a:rect b="b" l="l" r="r" t="t"/>
                <a:pathLst>
                  <a:path extrusionOk="0" h="11" w="12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6548438" y="2284413"/>
                <a:ext cx="41275" cy="49213"/>
              </a:xfrm>
              <a:custGeom>
                <a:rect b="b" l="l" r="r" t="t"/>
                <a:pathLst>
                  <a:path extrusionOk="0" h="37" w="30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26" name="Google Shape;226;p13"/>
              <p:cNvSpPr/>
              <p:nvPr/>
            </p:nvSpPr>
            <p:spPr>
              <a:xfrm>
                <a:off x="6596063" y="2271713"/>
                <a:ext cx="42863" cy="30163"/>
              </a:xfrm>
              <a:custGeom>
                <a:rect b="b" l="l" r="r" t="t"/>
                <a:pathLst>
                  <a:path extrusionOk="0" h="23" w="3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27" name="Google Shape;227;p13"/>
              <p:cNvSpPr/>
              <p:nvPr/>
            </p:nvSpPr>
            <p:spPr>
              <a:xfrm>
                <a:off x="6572250" y="2136775"/>
                <a:ext cx="185738" cy="153988"/>
              </a:xfrm>
              <a:custGeom>
                <a:rect b="b" l="l" r="r" t="t"/>
                <a:pathLst>
                  <a:path extrusionOk="0" h="115" w="140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6721475" y="2054225"/>
                <a:ext cx="96838" cy="80963"/>
              </a:xfrm>
              <a:custGeom>
                <a:rect b="b" l="l" r="r" t="t"/>
                <a:pathLst>
                  <a:path extrusionOk="0" h="61" w="72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29" name="Google Shape;229;p13"/>
              <p:cNvSpPr/>
              <p:nvPr/>
            </p:nvSpPr>
            <p:spPr>
              <a:xfrm>
                <a:off x="6816725" y="2073275"/>
                <a:ext cx="15875" cy="14288"/>
              </a:xfrm>
              <a:custGeom>
                <a:rect b="b" l="l" r="r" t="t"/>
                <a:pathLst>
                  <a:path extrusionOk="0" h="11" w="12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0" name="Google Shape;230;p13"/>
              <p:cNvSpPr/>
              <p:nvPr/>
            </p:nvSpPr>
            <p:spPr>
              <a:xfrm>
                <a:off x="6848475" y="2052638"/>
                <a:ext cx="22225" cy="15875"/>
              </a:xfrm>
              <a:custGeom>
                <a:rect b="b" l="l" r="r" t="t"/>
                <a:pathLst>
                  <a:path extrusionOk="0" h="12" w="17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6888163" y="2035175"/>
                <a:ext cx="12700" cy="11113"/>
              </a:xfrm>
              <a:custGeom>
                <a:rect b="b" l="l" r="r" t="t"/>
                <a:pathLst>
                  <a:path extrusionOk="0" h="9" w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2" name="Google Shape;232;p13"/>
              <p:cNvSpPr/>
              <p:nvPr/>
            </p:nvSpPr>
            <p:spPr>
              <a:xfrm>
                <a:off x="6753225" y="1855788"/>
                <a:ext cx="47625" cy="184150"/>
              </a:xfrm>
              <a:custGeom>
                <a:rect b="b" l="l" r="r" t="t"/>
                <a:pathLst>
                  <a:path extrusionOk="0" h="138" w="36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3" name="Google Shape;233;p13"/>
              <p:cNvSpPr/>
              <p:nvPr/>
            </p:nvSpPr>
            <p:spPr>
              <a:xfrm>
                <a:off x="5241925" y="1219200"/>
                <a:ext cx="292100" cy="214313"/>
              </a:xfrm>
              <a:custGeom>
                <a:rect b="b" l="l" r="r" t="t"/>
                <a:pathLst>
                  <a:path extrusionOk="0" h="161" w="220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4" name="Google Shape;234;p13"/>
              <p:cNvSpPr/>
              <p:nvPr/>
            </p:nvSpPr>
            <p:spPr>
              <a:xfrm>
                <a:off x="4713288" y="1196975"/>
                <a:ext cx="2847977" cy="1058862"/>
              </a:xfrm>
              <a:custGeom>
                <a:rect b="b" l="l" r="r" t="t"/>
                <a:pathLst>
                  <a:path extrusionOk="0" h="795" w="2139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5" name="Google Shape;235;p13"/>
              <p:cNvSpPr/>
              <p:nvPr/>
            </p:nvSpPr>
            <p:spPr>
              <a:xfrm>
                <a:off x="5614988" y="1879600"/>
                <a:ext cx="1023939" cy="646113"/>
              </a:xfrm>
              <a:custGeom>
                <a:rect b="b" l="l" r="r" t="t"/>
                <a:pathLst>
                  <a:path extrusionOk="0" h="486" w="769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6" name="Google Shape;236;p13"/>
              <p:cNvSpPr/>
              <p:nvPr/>
            </p:nvSpPr>
            <p:spPr>
              <a:xfrm>
                <a:off x="7369175" y="1395413"/>
                <a:ext cx="58738" cy="25400"/>
              </a:xfrm>
              <a:custGeom>
                <a:rect b="b" l="l" r="r" t="t"/>
                <a:pathLst>
                  <a:path extrusionOk="0" h="19" w="44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7" name="Google Shape;237;p13"/>
              <p:cNvSpPr/>
              <p:nvPr/>
            </p:nvSpPr>
            <p:spPr>
              <a:xfrm>
                <a:off x="7191375" y="1443038"/>
                <a:ext cx="23813" cy="14288"/>
              </a:xfrm>
              <a:custGeom>
                <a:rect b="b" l="l" r="r" t="t"/>
                <a:pathLst>
                  <a:path extrusionOk="0" h="10" w="18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8" name="Google Shape;238;p13"/>
              <p:cNvSpPr/>
              <p:nvPr/>
            </p:nvSpPr>
            <p:spPr>
              <a:xfrm>
                <a:off x="6645275" y="1257300"/>
                <a:ext cx="11113" cy="12700"/>
              </a:xfrm>
              <a:custGeom>
                <a:rect b="b" l="l" r="r" t="t"/>
                <a:pathLst>
                  <a:path extrusionOk="0" h="10" w="8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9" name="Google Shape;239;p13"/>
              <p:cNvSpPr/>
              <p:nvPr/>
            </p:nvSpPr>
            <p:spPr>
              <a:xfrm>
                <a:off x="6249988" y="1300163"/>
                <a:ext cx="26988" cy="15875"/>
              </a:xfrm>
              <a:custGeom>
                <a:rect b="b" l="l" r="r" t="t"/>
                <a:pathLst>
                  <a:path extrusionOk="0" h="12" w="20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40" name="Google Shape;240;p13"/>
              <p:cNvSpPr/>
              <p:nvPr/>
            </p:nvSpPr>
            <p:spPr>
              <a:xfrm>
                <a:off x="6043613" y="1128713"/>
                <a:ext cx="100013" cy="57150"/>
              </a:xfrm>
              <a:custGeom>
                <a:rect b="b" l="l" r="r" t="t"/>
                <a:pathLst>
                  <a:path extrusionOk="0" h="43" w="76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41" name="Google Shape;241;p13"/>
              <p:cNvSpPr/>
              <p:nvPr/>
            </p:nvSpPr>
            <p:spPr>
              <a:xfrm>
                <a:off x="5900738" y="1101725"/>
                <a:ext cx="39688" cy="20638"/>
              </a:xfrm>
              <a:custGeom>
                <a:rect b="b" l="l" r="r" t="t"/>
                <a:pathLst>
                  <a:path extrusionOk="0" h="16" w="30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42" name="Google Shape;242;p13"/>
              <p:cNvSpPr/>
              <p:nvPr/>
            </p:nvSpPr>
            <p:spPr>
              <a:xfrm>
                <a:off x="5913438" y="1057275"/>
                <a:ext cx="139700" cy="98425"/>
              </a:xfrm>
              <a:custGeom>
                <a:rect b="b" l="l" r="r" t="t"/>
                <a:pathLst>
                  <a:path extrusionOk="0" h="74" w="105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43" name="Google Shape;243;p13"/>
              <p:cNvSpPr/>
              <p:nvPr/>
            </p:nvSpPr>
            <p:spPr>
              <a:xfrm>
                <a:off x="5973763" y="1212850"/>
                <a:ext cx="17463" cy="12700"/>
              </a:xfrm>
              <a:custGeom>
                <a:rect b="b" l="l" r="r" t="t"/>
                <a:pathLst>
                  <a:path extrusionOk="0" h="9" w="13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44" name="Google Shape;244;p13"/>
              <p:cNvSpPr/>
              <p:nvPr/>
            </p:nvSpPr>
            <p:spPr>
              <a:xfrm>
                <a:off x="5886450" y="1060450"/>
                <a:ext cx="23813" cy="7938"/>
              </a:xfrm>
              <a:custGeom>
                <a:rect b="b" l="l" r="r" t="t"/>
                <a:pathLst>
                  <a:path extrusionOk="0" h="6" w="18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45" name="Google Shape;245;p13"/>
              <p:cNvSpPr/>
              <p:nvPr/>
            </p:nvSpPr>
            <p:spPr>
              <a:xfrm>
                <a:off x="6162675" y="1173163"/>
                <a:ext cx="20638" cy="9525"/>
              </a:xfrm>
              <a:custGeom>
                <a:rect b="b" l="l" r="r" t="t"/>
                <a:pathLst>
                  <a:path extrusionOk="0" h="7" w="15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46" name="Google Shape;246;p13"/>
              <p:cNvSpPr/>
              <p:nvPr/>
            </p:nvSpPr>
            <p:spPr>
              <a:xfrm>
                <a:off x="5119688" y="1074738"/>
                <a:ext cx="117475" cy="36513"/>
              </a:xfrm>
              <a:custGeom>
                <a:rect b="b" l="l" r="r" t="t"/>
                <a:pathLst>
                  <a:path extrusionOk="0" h="27" w="89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47" name="Google Shape;247;p13"/>
              <p:cNvSpPr/>
              <p:nvPr/>
            </p:nvSpPr>
            <p:spPr>
              <a:xfrm>
                <a:off x="5427663" y="1052513"/>
                <a:ext cx="41275" cy="26988"/>
              </a:xfrm>
              <a:custGeom>
                <a:rect b="b" l="l" r="r" t="t"/>
                <a:pathLst>
                  <a:path extrusionOk="0" h="20" w="31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48" name="Google Shape;248;p13"/>
              <p:cNvSpPr/>
              <p:nvPr/>
            </p:nvSpPr>
            <p:spPr>
              <a:xfrm>
                <a:off x="5373688" y="1069975"/>
                <a:ext cx="44450" cy="25400"/>
              </a:xfrm>
              <a:custGeom>
                <a:rect b="b" l="l" r="r" t="t"/>
                <a:pathLst>
                  <a:path extrusionOk="0" h="20" w="33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49" name="Google Shape;249;p13"/>
              <p:cNvSpPr/>
              <p:nvPr/>
            </p:nvSpPr>
            <p:spPr>
              <a:xfrm>
                <a:off x="5314950" y="1092200"/>
                <a:ext cx="44450" cy="15875"/>
              </a:xfrm>
              <a:custGeom>
                <a:rect b="b" l="l" r="r" t="t"/>
                <a:pathLst>
                  <a:path extrusionOk="0" h="12" w="34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50" name="Google Shape;250;p13"/>
              <p:cNvSpPr/>
              <p:nvPr/>
            </p:nvSpPr>
            <p:spPr>
              <a:xfrm>
                <a:off x="5287963" y="1038225"/>
                <a:ext cx="71438" cy="49213"/>
              </a:xfrm>
              <a:custGeom>
                <a:rect b="b" l="l" r="r" t="t"/>
                <a:pathLst>
                  <a:path extrusionOk="0" h="36" w="53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51" name="Google Shape;251;p13"/>
              <p:cNvSpPr/>
              <p:nvPr/>
            </p:nvSpPr>
            <p:spPr>
              <a:xfrm>
                <a:off x="6675438" y="1244600"/>
                <a:ext cx="128588" cy="49213"/>
              </a:xfrm>
              <a:custGeom>
                <a:rect b="b" l="l" r="r" t="t"/>
                <a:pathLst>
                  <a:path extrusionOk="0" h="38" w="97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52" name="Google Shape;252;p13"/>
              <p:cNvSpPr/>
              <p:nvPr/>
            </p:nvSpPr>
            <p:spPr>
              <a:xfrm>
                <a:off x="4924425" y="2252663"/>
                <a:ext cx="34925" cy="17463"/>
              </a:xfrm>
              <a:custGeom>
                <a:rect b="b" l="l" r="r" t="t"/>
                <a:pathLst>
                  <a:path extrusionOk="0" h="13" w="26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53" name="Google Shape;253;p13"/>
              <p:cNvSpPr/>
              <p:nvPr/>
            </p:nvSpPr>
            <p:spPr>
              <a:xfrm>
                <a:off x="5183188" y="1463675"/>
                <a:ext cx="34925" cy="25400"/>
              </a:xfrm>
              <a:custGeom>
                <a:rect b="b" l="l" r="r" t="t"/>
                <a:pathLst>
                  <a:path extrusionOk="0" h="19" w="26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54" name="Google Shape;254;p13"/>
              <p:cNvSpPr/>
              <p:nvPr/>
            </p:nvSpPr>
            <p:spPr>
              <a:xfrm>
                <a:off x="5359400" y="1433513"/>
                <a:ext cx="26988" cy="25400"/>
              </a:xfrm>
              <a:custGeom>
                <a:rect b="b" l="l" r="r" t="t"/>
                <a:pathLst>
                  <a:path extrusionOk="0" h="20" w="21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55" name="Google Shape;255;p13"/>
              <p:cNvSpPr/>
              <p:nvPr/>
            </p:nvSpPr>
            <p:spPr>
              <a:xfrm>
                <a:off x="5549900" y="1338263"/>
                <a:ext cx="25400" cy="17463"/>
              </a:xfrm>
              <a:custGeom>
                <a:rect b="b" l="l" r="r" t="t"/>
                <a:pathLst>
                  <a:path extrusionOk="0" h="13" w="19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56" name="Google Shape;256;p13"/>
              <p:cNvSpPr/>
              <p:nvPr/>
            </p:nvSpPr>
            <p:spPr>
              <a:xfrm>
                <a:off x="6727825" y="1320800"/>
                <a:ext cx="53975" cy="22225"/>
              </a:xfrm>
              <a:custGeom>
                <a:rect b="b" l="l" r="r" t="t"/>
                <a:pathLst>
                  <a:path extrusionOk="0" h="17" w="41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57" name="Google Shape;257;p13"/>
              <p:cNvSpPr/>
              <p:nvPr/>
            </p:nvSpPr>
            <p:spPr>
              <a:xfrm>
                <a:off x="6832600" y="1266825"/>
                <a:ext cx="74613" cy="26988"/>
              </a:xfrm>
              <a:custGeom>
                <a:rect b="b" l="l" r="r" t="t"/>
                <a:pathLst>
                  <a:path extrusionOk="0" h="20" w="56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58" name="Google Shape;258;p13"/>
              <p:cNvSpPr/>
              <p:nvPr/>
            </p:nvSpPr>
            <p:spPr>
              <a:xfrm>
                <a:off x="6726238" y="1303338"/>
                <a:ext cx="15875" cy="17463"/>
              </a:xfrm>
              <a:custGeom>
                <a:rect b="b" l="l" r="r" t="t"/>
                <a:pathLst>
                  <a:path extrusionOk="0" h="13" w="12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sp>
        <p:nvSpPr>
          <p:cNvPr id="259" name="Google Shape;259;p13"/>
          <p:cNvSpPr/>
          <p:nvPr/>
        </p:nvSpPr>
        <p:spPr>
          <a:xfrm>
            <a:off x="539752" y="1760924"/>
            <a:ext cx="1433100" cy="770100"/>
          </a:xfrm>
          <a:prstGeom prst="roundRect">
            <a:avLst>
              <a:gd fmla="val 16667" name="adj"/>
            </a:avLst>
          </a:prstGeom>
          <a:solidFill>
            <a:srgbClr val="16A0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0" name="Google Shape;260;p13"/>
          <p:cNvSpPr txBox="1"/>
          <p:nvPr/>
        </p:nvSpPr>
        <p:spPr>
          <a:xfrm>
            <a:off x="781876" y="1889101"/>
            <a:ext cx="948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NORTH AMERICA</a:t>
            </a:r>
            <a:endParaRPr b="1" i="0" sz="1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1" name="Google Shape;261;p13"/>
          <p:cNvSpPr/>
          <p:nvPr/>
        </p:nvSpPr>
        <p:spPr>
          <a:xfrm rot="5400000">
            <a:off x="1951667" y="1985194"/>
            <a:ext cx="227400" cy="196200"/>
          </a:xfrm>
          <a:prstGeom prst="triangle">
            <a:avLst>
              <a:gd fmla="val 50000" name="adj"/>
            </a:avLst>
          </a:prstGeom>
          <a:solidFill>
            <a:srgbClr val="16A0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2" name="Google Shape;262;p13"/>
          <p:cNvSpPr/>
          <p:nvPr/>
        </p:nvSpPr>
        <p:spPr>
          <a:xfrm rot="8100000">
            <a:off x="1857718" y="1036990"/>
            <a:ext cx="714885" cy="714885"/>
          </a:xfrm>
          <a:prstGeom prst="teardrop">
            <a:avLst>
              <a:gd fmla="val 100000" name="adj"/>
            </a:avLst>
          </a:prstGeom>
          <a:solidFill>
            <a:srgbClr val="16A0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3" name="Google Shape;263;p13"/>
          <p:cNvSpPr txBox="1"/>
          <p:nvPr>
            <p:ph idx="2" type="subTitle"/>
          </p:nvPr>
        </p:nvSpPr>
        <p:spPr>
          <a:xfrm>
            <a:off x="628650" y="2114550"/>
            <a:ext cx="1209600" cy="34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4" name="Google Shape;264;p13"/>
          <p:cNvSpPr txBox="1"/>
          <p:nvPr>
            <p:ph idx="3" type="subTitle"/>
          </p:nvPr>
        </p:nvSpPr>
        <p:spPr>
          <a:xfrm>
            <a:off x="1924675" y="1219200"/>
            <a:ext cx="618600" cy="342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16A08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16A08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16A08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16A08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16A08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16A08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16A08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16A08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16A086"/>
                </a:solidFill>
              </a:defRPr>
            </a:lvl9pPr>
          </a:lstStyle>
          <a:p/>
        </p:txBody>
      </p:sp>
      <p:sp>
        <p:nvSpPr>
          <p:cNvPr id="265" name="Google Shape;265;p13"/>
          <p:cNvSpPr/>
          <p:nvPr/>
        </p:nvSpPr>
        <p:spPr>
          <a:xfrm>
            <a:off x="1967550" y="1165838"/>
            <a:ext cx="495300" cy="45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3"/>
          <p:cNvSpPr/>
          <p:nvPr/>
        </p:nvSpPr>
        <p:spPr>
          <a:xfrm rot="8100000">
            <a:off x="4399122" y="2371028"/>
            <a:ext cx="810769" cy="810769"/>
          </a:xfrm>
          <a:prstGeom prst="teardrop">
            <a:avLst>
              <a:gd fmla="val 100000" name="adj"/>
            </a:avLst>
          </a:prstGeom>
          <a:solidFill>
            <a:srgbClr val="2A7C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7" name="Google Shape;267;p13"/>
          <p:cNvSpPr/>
          <p:nvPr/>
        </p:nvSpPr>
        <p:spPr>
          <a:xfrm rot="8100000">
            <a:off x="2904347" y="2553139"/>
            <a:ext cx="667367" cy="667367"/>
          </a:xfrm>
          <a:prstGeom prst="teardrop">
            <a:avLst>
              <a:gd fmla="val 100000" name="adj"/>
            </a:avLst>
          </a:prstGeom>
          <a:solidFill>
            <a:srgbClr val="9CBB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8" name="Google Shape;268;p13"/>
          <p:cNvSpPr/>
          <p:nvPr/>
        </p:nvSpPr>
        <p:spPr>
          <a:xfrm rot="8100000">
            <a:off x="5690784" y="1420349"/>
            <a:ext cx="494268" cy="494268"/>
          </a:xfrm>
          <a:prstGeom prst="teardrop">
            <a:avLst>
              <a:gd fmla="val 100000" name="adj"/>
            </a:avLst>
          </a:prstGeom>
          <a:solidFill>
            <a:srgbClr val="F29C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29C1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9" name="Google Shape;269;p13"/>
          <p:cNvSpPr/>
          <p:nvPr/>
        </p:nvSpPr>
        <p:spPr>
          <a:xfrm rot="8100000">
            <a:off x="4479549" y="1165579"/>
            <a:ext cx="494268" cy="494268"/>
          </a:xfrm>
          <a:prstGeom prst="teardrop">
            <a:avLst>
              <a:gd fmla="val 100000" name="adj"/>
            </a:avLst>
          </a:prstGeom>
          <a:solidFill>
            <a:srgbClr val="9CBB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29C1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0" name="Google Shape;270;p13"/>
          <p:cNvSpPr/>
          <p:nvPr/>
        </p:nvSpPr>
        <p:spPr>
          <a:xfrm rot="8100000">
            <a:off x="6703321" y="2999817"/>
            <a:ext cx="412385" cy="412385"/>
          </a:xfrm>
          <a:prstGeom prst="teardrop">
            <a:avLst>
              <a:gd fmla="val 100000" name="adj"/>
            </a:avLst>
          </a:prstGeom>
          <a:solidFill>
            <a:srgbClr val="2D42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2D425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1" name="Google Shape;271;p13"/>
          <p:cNvSpPr/>
          <p:nvPr/>
        </p:nvSpPr>
        <p:spPr>
          <a:xfrm>
            <a:off x="1478578" y="3164835"/>
            <a:ext cx="1433100" cy="770100"/>
          </a:xfrm>
          <a:prstGeom prst="roundRect">
            <a:avLst>
              <a:gd fmla="val 16667" name="adj"/>
            </a:avLst>
          </a:prstGeom>
          <a:solidFill>
            <a:srgbClr val="9CBB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2" name="Google Shape;272;p13"/>
          <p:cNvSpPr txBox="1"/>
          <p:nvPr/>
        </p:nvSpPr>
        <p:spPr>
          <a:xfrm>
            <a:off x="1759174" y="3305712"/>
            <a:ext cx="872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LATIN AMERICA</a:t>
            </a:r>
            <a:endParaRPr b="1" i="0" sz="1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3" name="Google Shape;273;p13"/>
          <p:cNvSpPr/>
          <p:nvPr/>
        </p:nvSpPr>
        <p:spPr>
          <a:xfrm rot="5400000">
            <a:off x="2884143" y="3389105"/>
            <a:ext cx="227400" cy="196200"/>
          </a:xfrm>
          <a:prstGeom prst="triangle">
            <a:avLst>
              <a:gd fmla="val 50000" name="adj"/>
            </a:avLst>
          </a:prstGeom>
          <a:solidFill>
            <a:srgbClr val="9CBB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4" name="Google Shape;274;p13"/>
          <p:cNvSpPr/>
          <p:nvPr/>
        </p:nvSpPr>
        <p:spPr>
          <a:xfrm>
            <a:off x="2932126" y="1427848"/>
            <a:ext cx="1433100" cy="770100"/>
          </a:xfrm>
          <a:prstGeom prst="roundRect">
            <a:avLst>
              <a:gd fmla="val 16667" name="adj"/>
            </a:avLst>
          </a:prstGeom>
          <a:solidFill>
            <a:srgbClr val="9CBB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5" name="Google Shape;275;p13"/>
          <p:cNvSpPr txBox="1"/>
          <p:nvPr/>
        </p:nvSpPr>
        <p:spPr>
          <a:xfrm>
            <a:off x="3439014" y="1556025"/>
            <a:ext cx="470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EUROPE</a:t>
            </a:r>
            <a:endParaRPr b="1" i="0" sz="1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6" name="Google Shape;276;p13"/>
          <p:cNvSpPr/>
          <p:nvPr/>
        </p:nvSpPr>
        <p:spPr>
          <a:xfrm rot="5400000">
            <a:off x="4344041" y="1652118"/>
            <a:ext cx="227400" cy="196200"/>
          </a:xfrm>
          <a:prstGeom prst="triangle">
            <a:avLst>
              <a:gd fmla="val 50000" name="adj"/>
            </a:avLst>
          </a:prstGeom>
          <a:solidFill>
            <a:srgbClr val="9CBB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7" name="Google Shape;277;p13"/>
          <p:cNvSpPr/>
          <p:nvPr/>
        </p:nvSpPr>
        <p:spPr>
          <a:xfrm>
            <a:off x="5034418" y="3112005"/>
            <a:ext cx="1433100" cy="770100"/>
          </a:xfrm>
          <a:prstGeom prst="roundRect">
            <a:avLst>
              <a:gd fmla="val 16667" name="adj"/>
            </a:avLst>
          </a:prstGeom>
          <a:solidFill>
            <a:srgbClr val="2A7C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8" name="Google Shape;278;p13"/>
          <p:cNvSpPr txBox="1"/>
          <p:nvPr/>
        </p:nvSpPr>
        <p:spPr>
          <a:xfrm>
            <a:off x="5564896" y="3240182"/>
            <a:ext cx="410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AFRICA</a:t>
            </a:r>
            <a:endParaRPr b="1" i="0" sz="1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9" name="Google Shape;279;p13"/>
          <p:cNvSpPr/>
          <p:nvPr/>
        </p:nvSpPr>
        <p:spPr>
          <a:xfrm flipH="1" rot="-5400000">
            <a:off x="4832886" y="3336275"/>
            <a:ext cx="227400" cy="196200"/>
          </a:xfrm>
          <a:prstGeom prst="triangle">
            <a:avLst>
              <a:gd fmla="val 50000" name="adj"/>
            </a:avLst>
          </a:prstGeom>
          <a:solidFill>
            <a:srgbClr val="2A7C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0" name="Google Shape;280;p13"/>
          <p:cNvSpPr/>
          <p:nvPr/>
        </p:nvSpPr>
        <p:spPr>
          <a:xfrm>
            <a:off x="6204457" y="1765790"/>
            <a:ext cx="1433100" cy="770100"/>
          </a:xfrm>
          <a:prstGeom prst="roundRect">
            <a:avLst>
              <a:gd fmla="val 16667" name="adj"/>
            </a:avLst>
          </a:prstGeom>
          <a:solidFill>
            <a:srgbClr val="F29C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1" name="Google Shape;281;p13"/>
          <p:cNvSpPr txBox="1"/>
          <p:nvPr/>
        </p:nvSpPr>
        <p:spPr>
          <a:xfrm>
            <a:off x="6805530" y="1887617"/>
            <a:ext cx="256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ASIA</a:t>
            </a:r>
            <a:endParaRPr/>
          </a:p>
        </p:txBody>
      </p:sp>
      <p:sp>
        <p:nvSpPr>
          <p:cNvPr id="282" name="Google Shape;282;p13"/>
          <p:cNvSpPr/>
          <p:nvPr/>
        </p:nvSpPr>
        <p:spPr>
          <a:xfrm flipH="1" rot="-5400000">
            <a:off x="5996575" y="1990060"/>
            <a:ext cx="227400" cy="196200"/>
          </a:xfrm>
          <a:prstGeom prst="triangle">
            <a:avLst>
              <a:gd fmla="val 50000" name="adj"/>
            </a:avLst>
          </a:prstGeom>
          <a:solidFill>
            <a:srgbClr val="F29C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3" name="Google Shape;283;p13"/>
          <p:cNvSpPr/>
          <p:nvPr/>
        </p:nvSpPr>
        <p:spPr>
          <a:xfrm>
            <a:off x="7154052" y="3281535"/>
            <a:ext cx="1433100" cy="770100"/>
          </a:xfrm>
          <a:prstGeom prst="roundRect">
            <a:avLst>
              <a:gd fmla="val 16667" name="adj"/>
            </a:avLst>
          </a:prstGeom>
          <a:solidFill>
            <a:srgbClr val="2D42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4" name="Google Shape;284;p13"/>
          <p:cNvSpPr txBox="1"/>
          <p:nvPr/>
        </p:nvSpPr>
        <p:spPr>
          <a:xfrm>
            <a:off x="7556477" y="3403362"/>
            <a:ext cx="62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AUSTRALIA</a:t>
            </a:r>
            <a:endParaRPr/>
          </a:p>
        </p:txBody>
      </p:sp>
      <p:sp>
        <p:nvSpPr>
          <p:cNvPr id="285" name="Google Shape;285;p13"/>
          <p:cNvSpPr/>
          <p:nvPr/>
        </p:nvSpPr>
        <p:spPr>
          <a:xfrm flipH="1" rot="-5400000">
            <a:off x="6946170" y="3505805"/>
            <a:ext cx="227400" cy="196200"/>
          </a:xfrm>
          <a:prstGeom prst="triangle">
            <a:avLst>
              <a:gd fmla="val 50000" name="adj"/>
            </a:avLst>
          </a:prstGeom>
          <a:solidFill>
            <a:srgbClr val="2D42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6" name="Google Shape;286;p13"/>
          <p:cNvSpPr txBox="1"/>
          <p:nvPr>
            <p:ph idx="4" type="subTitle"/>
          </p:nvPr>
        </p:nvSpPr>
        <p:spPr>
          <a:xfrm>
            <a:off x="1619250" y="3429000"/>
            <a:ext cx="1146600" cy="342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7" name="Google Shape;287;p13"/>
          <p:cNvSpPr/>
          <p:nvPr/>
        </p:nvSpPr>
        <p:spPr>
          <a:xfrm>
            <a:off x="2990263" y="2658225"/>
            <a:ext cx="495300" cy="45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3"/>
          <p:cNvSpPr/>
          <p:nvPr/>
        </p:nvSpPr>
        <p:spPr>
          <a:xfrm>
            <a:off x="4512907" y="2473863"/>
            <a:ext cx="583200" cy="60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3"/>
          <p:cNvSpPr/>
          <p:nvPr/>
        </p:nvSpPr>
        <p:spPr>
          <a:xfrm>
            <a:off x="4552475" y="1241263"/>
            <a:ext cx="348600" cy="342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3"/>
          <p:cNvSpPr/>
          <p:nvPr/>
        </p:nvSpPr>
        <p:spPr>
          <a:xfrm>
            <a:off x="5763712" y="1496025"/>
            <a:ext cx="348600" cy="342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3"/>
          <p:cNvSpPr/>
          <p:nvPr/>
        </p:nvSpPr>
        <p:spPr>
          <a:xfrm>
            <a:off x="6761988" y="3034550"/>
            <a:ext cx="295200" cy="342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3"/>
          <p:cNvSpPr txBox="1"/>
          <p:nvPr>
            <p:ph idx="5" type="subTitle"/>
          </p:nvPr>
        </p:nvSpPr>
        <p:spPr>
          <a:xfrm>
            <a:off x="3054888" y="1785063"/>
            <a:ext cx="1209600" cy="34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3" name="Google Shape;293;p13"/>
          <p:cNvSpPr txBox="1"/>
          <p:nvPr>
            <p:ph idx="6" type="subTitle"/>
          </p:nvPr>
        </p:nvSpPr>
        <p:spPr>
          <a:xfrm>
            <a:off x="6316188" y="2114538"/>
            <a:ext cx="1209600" cy="34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4" name="Google Shape;294;p13"/>
          <p:cNvSpPr txBox="1"/>
          <p:nvPr>
            <p:ph idx="7" type="subTitle"/>
          </p:nvPr>
        </p:nvSpPr>
        <p:spPr>
          <a:xfrm>
            <a:off x="7265913" y="3646250"/>
            <a:ext cx="1209600" cy="34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5" name="Google Shape;295;p13"/>
          <p:cNvSpPr txBox="1"/>
          <p:nvPr>
            <p:ph idx="8" type="subTitle"/>
          </p:nvPr>
        </p:nvSpPr>
        <p:spPr>
          <a:xfrm>
            <a:off x="5165288" y="3471875"/>
            <a:ext cx="1209600" cy="34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6" name="Google Shape;296;p13"/>
          <p:cNvSpPr txBox="1"/>
          <p:nvPr>
            <p:ph idx="9" type="subTitle"/>
          </p:nvPr>
        </p:nvSpPr>
        <p:spPr>
          <a:xfrm>
            <a:off x="2928625" y="2715375"/>
            <a:ext cx="618600" cy="342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9CBB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9CBB5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9CBB5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9CBB5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9CBB5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9CBB5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9CBB5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9CBB5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9CBB59"/>
                </a:solidFill>
              </a:defRPr>
            </a:lvl9pPr>
          </a:lstStyle>
          <a:p/>
        </p:txBody>
      </p:sp>
      <p:sp>
        <p:nvSpPr>
          <p:cNvPr id="297" name="Google Shape;297;p13"/>
          <p:cNvSpPr txBox="1"/>
          <p:nvPr>
            <p:ph idx="13" type="subTitle"/>
          </p:nvPr>
        </p:nvSpPr>
        <p:spPr>
          <a:xfrm>
            <a:off x="4439563" y="1241275"/>
            <a:ext cx="618600" cy="342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rgbClr val="9CBB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rgbClr val="9CBB5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rgbClr val="9CBB5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rgbClr val="9CBB5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rgbClr val="9CBB5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rgbClr val="9CBB5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rgbClr val="9CBB5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rgbClr val="9CBB5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rgbClr val="9CBB59"/>
                </a:solidFill>
              </a:defRPr>
            </a:lvl9pPr>
          </a:lstStyle>
          <a:p/>
        </p:txBody>
      </p:sp>
      <p:sp>
        <p:nvSpPr>
          <p:cNvPr id="298" name="Google Shape;298;p13"/>
          <p:cNvSpPr txBox="1"/>
          <p:nvPr>
            <p:ph idx="14" type="subTitle"/>
          </p:nvPr>
        </p:nvSpPr>
        <p:spPr>
          <a:xfrm>
            <a:off x="5628713" y="1496038"/>
            <a:ext cx="618600" cy="342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rgbClr val="F29C1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rgbClr val="F29C1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rgbClr val="F29C1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rgbClr val="F29C1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rgbClr val="F29C1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rgbClr val="F29C1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rgbClr val="F29C1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rgbClr val="F29C1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900">
                <a:solidFill>
                  <a:srgbClr val="F29C11"/>
                </a:solidFill>
              </a:defRPr>
            </a:lvl9pPr>
          </a:lstStyle>
          <a:p/>
        </p:txBody>
      </p:sp>
      <p:sp>
        <p:nvSpPr>
          <p:cNvPr id="299" name="Google Shape;299;p13"/>
          <p:cNvSpPr txBox="1"/>
          <p:nvPr>
            <p:ph idx="15" type="subTitle"/>
          </p:nvPr>
        </p:nvSpPr>
        <p:spPr>
          <a:xfrm>
            <a:off x="4495200" y="2604950"/>
            <a:ext cx="618600" cy="342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2A7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2A7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2A7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2A7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2A7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2A7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2A7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2A7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2A7CB8"/>
                </a:solidFill>
              </a:defRPr>
            </a:lvl9pPr>
          </a:lstStyle>
          <a:p/>
        </p:txBody>
      </p:sp>
      <p:sp>
        <p:nvSpPr>
          <p:cNvPr id="300" name="Google Shape;300;p13"/>
          <p:cNvSpPr txBox="1"/>
          <p:nvPr>
            <p:ph idx="16" type="subTitle"/>
          </p:nvPr>
        </p:nvSpPr>
        <p:spPr>
          <a:xfrm>
            <a:off x="6600300" y="3034550"/>
            <a:ext cx="618600" cy="342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700">
                <a:solidFill>
                  <a:srgbClr val="2D425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009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009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009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009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009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009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009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00009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CUSTOM_1">
    <p:bg>
      <p:bgPr>
        <a:solidFill>
          <a:srgbClr val="FFFFFF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"/>
          <p:cNvSpPr/>
          <p:nvPr/>
        </p:nvSpPr>
        <p:spPr>
          <a:xfrm>
            <a:off x="0" y="0"/>
            <a:ext cx="3264000" cy="5143500"/>
          </a:xfrm>
          <a:prstGeom prst="rect">
            <a:avLst/>
          </a:prstGeom>
          <a:solidFill>
            <a:srgbClr val="2A7C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2901950" y="467772"/>
            <a:ext cx="723900" cy="7239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2901950" y="1315785"/>
            <a:ext cx="723900" cy="7239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4"/>
          <p:cNvSpPr/>
          <p:nvPr/>
        </p:nvSpPr>
        <p:spPr>
          <a:xfrm>
            <a:off x="2901950" y="2163798"/>
            <a:ext cx="723900" cy="7239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4"/>
          <p:cNvSpPr/>
          <p:nvPr/>
        </p:nvSpPr>
        <p:spPr>
          <a:xfrm>
            <a:off x="2901950" y="3011810"/>
            <a:ext cx="723900" cy="7239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7" name="Google Shape;307;p14"/>
          <p:cNvGrpSpPr/>
          <p:nvPr/>
        </p:nvGrpSpPr>
        <p:grpSpPr>
          <a:xfrm>
            <a:off x="3037689" y="674101"/>
            <a:ext cx="452400" cy="311200"/>
            <a:chOff x="4399064" y="790550"/>
            <a:chExt cx="452400" cy="311200"/>
          </a:xfrm>
        </p:grpSpPr>
        <p:sp>
          <p:nvSpPr>
            <p:cNvPr id="308" name="Google Shape;308;p14"/>
            <p:cNvSpPr/>
            <p:nvPr/>
          </p:nvSpPr>
          <p:spPr>
            <a:xfrm>
              <a:off x="4475980" y="803250"/>
              <a:ext cx="298500" cy="2985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09" name="Google Shape;309;p14"/>
            <p:cNvSpPr txBox="1"/>
            <p:nvPr/>
          </p:nvSpPr>
          <p:spPr>
            <a:xfrm>
              <a:off x="4399064" y="790550"/>
              <a:ext cx="452400" cy="2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Source Sans Pro"/>
                <a:buNone/>
              </a:pPr>
              <a:r>
                <a:rPr b="0" i="0" lang="fr" sz="14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01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10" name="Google Shape;310;p14"/>
          <p:cNvGrpSpPr/>
          <p:nvPr/>
        </p:nvGrpSpPr>
        <p:grpSpPr>
          <a:xfrm>
            <a:off x="3037689" y="1522114"/>
            <a:ext cx="452400" cy="311200"/>
            <a:chOff x="4399064" y="790550"/>
            <a:chExt cx="452400" cy="311200"/>
          </a:xfrm>
        </p:grpSpPr>
        <p:sp>
          <p:nvSpPr>
            <p:cNvPr id="311" name="Google Shape;311;p14"/>
            <p:cNvSpPr/>
            <p:nvPr/>
          </p:nvSpPr>
          <p:spPr>
            <a:xfrm>
              <a:off x="4475980" y="803250"/>
              <a:ext cx="298500" cy="298500"/>
            </a:xfrm>
            <a:prstGeom prst="ellipse">
              <a:avLst/>
            </a:prstGeom>
            <a:solidFill>
              <a:srgbClr val="F29C1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2" name="Google Shape;312;p14"/>
            <p:cNvSpPr txBox="1"/>
            <p:nvPr/>
          </p:nvSpPr>
          <p:spPr>
            <a:xfrm>
              <a:off x="4399064" y="790550"/>
              <a:ext cx="452400" cy="2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Source Sans Pro"/>
                <a:buNone/>
              </a:pPr>
              <a:r>
                <a:rPr b="0" i="0" lang="fr" sz="14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02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13" name="Google Shape;313;p14"/>
          <p:cNvGrpSpPr/>
          <p:nvPr/>
        </p:nvGrpSpPr>
        <p:grpSpPr>
          <a:xfrm>
            <a:off x="3037689" y="2370128"/>
            <a:ext cx="452400" cy="311200"/>
            <a:chOff x="4399064" y="790550"/>
            <a:chExt cx="452400" cy="311200"/>
          </a:xfrm>
        </p:grpSpPr>
        <p:sp>
          <p:nvSpPr>
            <p:cNvPr id="314" name="Google Shape;314;p14"/>
            <p:cNvSpPr/>
            <p:nvPr/>
          </p:nvSpPr>
          <p:spPr>
            <a:xfrm>
              <a:off x="4475980" y="803250"/>
              <a:ext cx="298500" cy="298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5" name="Google Shape;315;p14"/>
            <p:cNvSpPr txBox="1"/>
            <p:nvPr/>
          </p:nvSpPr>
          <p:spPr>
            <a:xfrm>
              <a:off x="4399064" y="790550"/>
              <a:ext cx="452400" cy="2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Source Sans Pro"/>
                <a:buNone/>
              </a:pPr>
              <a:r>
                <a:rPr b="0" i="0" lang="fr" sz="14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03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16" name="Google Shape;316;p14"/>
          <p:cNvGrpSpPr/>
          <p:nvPr/>
        </p:nvGrpSpPr>
        <p:grpSpPr>
          <a:xfrm>
            <a:off x="3037689" y="3218142"/>
            <a:ext cx="452400" cy="311200"/>
            <a:chOff x="4399064" y="790550"/>
            <a:chExt cx="452400" cy="311200"/>
          </a:xfrm>
        </p:grpSpPr>
        <p:sp>
          <p:nvSpPr>
            <p:cNvPr id="317" name="Google Shape;317;p14"/>
            <p:cNvSpPr/>
            <p:nvPr/>
          </p:nvSpPr>
          <p:spPr>
            <a:xfrm>
              <a:off x="4475980" y="803250"/>
              <a:ext cx="298500" cy="298500"/>
            </a:xfrm>
            <a:prstGeom prst="ellipse">
              <a:avLst/>
            </a:prstGeom>
            <a:solidFill>
              <a:srgbClr val="3D85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8" name="Google Shape;318;p14"/>
            <p:cNvSpPr txBox="1"/>
            <p:nvPr/>
          </p:nvSpPr>
          <p:spPr>
            <a:xfrm>
              <a:off x="4399064" y="790550"/>
              <a:ext cx="452400" cy="2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Source Sans Pro"/>
                <a:buNone/>
              </a:pPr>
              <a:r>
                <a:rPr b="0" i="0" lang="fr" sz="14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04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19" name="Google Shape;319;p14"/>
          <p:cNvSpPr txBox="1"/>
          <p:nvPr/>
        </p:nvSpPr>
        <p:spPr>
          <a:xfrm>
            <a:off x="4297658" y="46920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0" name="Google Shape;320;p14"/>
          <p:cNvSpPr txBox="1"/>
          <p:nvPr/>
        </p:nvSpPr>
        <p:spPr>
          <a:xfrm>
            <a:off x="0" y="0"/>
            <a:ext cx="32607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1" name="Google Shape;321;p14"/>
          <p:cNvSpPr txBox="1"/>
          <p:nvPr/>
        </p:nvSpPr>
        <p:spPr>
          <a:xfrm>
            <a:off x="3625850" y="491350"/>
            <a:ext cx="55182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2" name="Google Shape;322;p14"/>
          <p:cNvSpPr txBox="1"/>
          <p:nvPr/>
        </p:nvSpPr>
        <p:spPr>
          <a:xfrm>
            <a:off x="651475" y="1986250"/>
            <a:ext cx="19236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EEEE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3" name="Google Shape;323;p14"/>
          <p:cNvSpPr txBox="1"/>
          <p:nvPr/>
        </p:nvSpPr>
        <p:spPr>
          <a:xfrm>
            <a:off x="3625850" y="1329550"/>
            <a:ext cx="55182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29C1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4" name="Google Shape;324;p14"/>
          <p:cNvSpPr txBox="1"/>
          <p:nvPr/>
        </p:nvSpPr>
        <p:spPr>
          <a:xfrm>
            <a:off x="3625850" y="2167750"/>
            <a:ext cx="55182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AA84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5" name="Google Shape;325;p14"/>
          <p:cNvSpPr txBox="1"/>
          <p:nvPr/>
        </p:nvSpPr>
        <p:spPr>
          <a:xfrm>
            <a:off x="3625850" y="3010775"/>
            <a:ext cx="55182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AB4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6" name="Google Shape;326;p14"/>
          <p:cNvSpPr txBox="1"/>
          <p:nvPr/>
        </p:nvSpPr>
        <p:spPr>
          <a:xfrm>
            <a:off x="3824825" y="1423650"/>
            <a:ext cx="48615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7" name="Google Shape;327;p14"/>
          <p:cNvSpPr txBox="1"/>
          <p:nvPr/>
        </p:nvSpPr>
        <p:spPr>
          <a:xfrm>
            <a:off x="3759225" y="572775"/>
            <a:ext cx="48615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8" name="Google Shape;328;p14"/>
          <p:cNvSpPr txBox="1"/>
          <p:nvPr/>
        </p:nvSpPr>
        <p:spPr>
          <a:xfrm>
            <a:off x="3824825" y="2275163"/>
            <a:ext cx="48615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9" name="Google Shape;329;p14"/>
          <p:cNvSpPr txBox="1"/>
          <p:nvPr/>
        </p:nvSpPr>
        <p:spPr>
          <a:xfrm>
            <a:off x="3824825" y="3114563"/>
            <a:ext cx="48615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0" name="Google Shape;330;p14"/>
          <p:cNvSpPr txBox="1"/>
          <p:nvPr/>
        </p:nvSpPr>
        <p:spPr>
          <a:xfrm>
            <a:off x="3824825" y="3903275"/>
            <a:ext cx="48615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1" name="Google Shape;331;p14"/>
          <p:cNvSpPr txBox="1"/>
          <p:nvPr>
            <p:ph type="title"/>
          </p:nvPr>
        </p:nvSpPr>
        <p:spPr>
          <a:xfrm>
            <a:off x="3759225" y="491350"/>
            <a:ext cx="5209200" cy="5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2" name="Google Shape;332;p14"/>
          <p:cNvSpPr txBox="1"/>
          <p:nvPr>
            <p:ph idx="2" type="title"/>
          </p:nvPr>
        </p:nvSpPr>
        <p:spPr>
          <a:xfrm>
            <a:off x="3759225" y="1329550"/>
            <a:ext cx="5209200" cy="5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33" name="Google Shape;333;p14"/>
          <p:cNvSpPr txBox="1"/>
          <p:nvPr>
            <p:ph idx="3" type="title"/>
          </p:nvPr>
        </p:nvSpPr>
        <p:spPr>
          <a:xfrm>
            <a:off x="3780350" y="2176413"/>
            <a:ext cx="5209200" cy="5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34" name="Google Shape;334;p14"/>
          <p:cNvSpPr txBox="1"/>
          <p:nvPr>
            <p:ph idx="4" type="title"/>
          </p:nvPr>
        </p:nvSpPr>
        <p:spPr>
          <a:xfrm>
            <a:off x="3780350" y="3073763"/>
            <a:ext cx="5209200" cy="5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35" name="Google Shape;335;p14"/>
          <p:cNvSpPr txBox="1"/>
          <p:nvPr>
            <p:ph idx="5" type="title"/>
          </p:nvPr>
        </p:nvSpPr>
        <p:spPr>
          <a:xfrm>
            <a:off x="19675" y="13125"/>
            <a:ext cx="2801400" cy="13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BFBFB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BFBFB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BFBFB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BFBFB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BFBFB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BFBFB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BFBFB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BFBFB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BFBFBF"/>
                </a:solidFill>
              </a:defRPr>
            </a:lvl9pPr>
          </a:lstStyle>
          <a:p/>
        </p:txBody>
      </p:sp>
      <p:sp>
        <p:nvSpPr>
          <p:cNvPr id="336" name="Google Shape;336;p14"/>
          <p:cNvSpPr txBox="1"/>
          <p:nvPr>
            <p:ph idx="1" type="subTitle"/>
          </p:nvPr>
        </p:nvSpPr>
        <p:spPr>
          <a:xfrm>
            <a:off x="866000" y="2361800"/>
            <a:ext cx="1587600" cy="11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7" name="Google Shape;337;p14"/>
          <p:cNvSpPr/>
          <p:nvPr/>
        </p:nvSpPr>
        <p:spPr>
          <a:xfrm>
            <a:off x="2901950" y="3859823"/>
            <a:ext cx="723900" cy="7239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8" name="Google Shape;338;p14"/>
          <p:cNvGrpSpPr/>
          <p:nvPr/>
        </p:nvGrpSpPr>
        <p:grpSpPr>
          <a:xfrm>
            <a:off x="3037689" y="4066156"/>
            <a:ext cx="452400" cy="311200"/>
            <a:chOff x="4399064" y="790550"/>
            <a:chExt cx="452400" cy="311200"/>
          </a:xfrm>
        </p:grpSpPr>
        <p:sp>
          <p:nvSpPr>
            <p:cNvPr id="339" name="Google Shape;339;p14"/>
            <p:cNvSpPr/>
            <p:nvPr/>
          </p:nvSpPr>
          <p:spPr>
            <a:xfrm>
              <a:off x="4475980" y="803250"/>
              <a:ext cx="298500" cy="298500"/>
            </a:xfrm>
            <a:prstGeom prst="ellipse">
              <a:avLst/>
            </a:prstGeom>
            <a:solidFill>
              <a:srgbClr val="0071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0" name="Google Shape;340;p14"/>
            <p:cNvSpPr txBox="1"/>
            <p:nvPr/>
          </p:nvSpPr>
          <p:spPr>
            <a:xfrm>
              <a:off x="4399064" y="790550"/>
              <a:ext cx="452400" cy="2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Source Sans Pro"/>
                <a:buNone/>
              </a:pPr>
              <a:r>
                <a:rPr b="0" i="0" lang="fr" sz="14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05</a:t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41" name="Google Shape;341;p14"/>
          <p:cNvSpPr txBox="1"/>
          <p:nvPr/>
        </p:nvSpPr>
        <p:spPr>
          <a:xfrm>
            <a:off x="3625850" y="3851388"/>
            <a:ext cx="55182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717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2" name="Google Shape;342;p14"/>
          <p:cNvSpPr txBox="1"/>
          <p:nvPr>
            <p:ph idx="6" type="title"/>
          </p:nvPr>
        </p:nvSpPr>
        <p:spPr>
          <a:xfrm>
            <a:off x="3780350" y="3915575"/>
            <a:ext cx="5209200" cy="5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43" name="Google Shape;343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0" name="Google Shape;350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1" name="Google Shape;35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54" name="Google Shape;35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7" name="Google Shape;35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8" name="Google Shape;35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1" name="Google Shape;361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2" name="Google Shape;362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3" name="Google Shape;36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6" name="Google Shape;36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9" name="Google Shape;369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0" name="Google Shape;37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 1">
  <p:cSld name="Section Title and Description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 b="0" l="43185" r="14538" t="0"/>
          <a:stretch/>
        </p:blipFill>
        <p:spPr>
          <a:xfrm>
            <a:off x="0" y="0"/>
            <a:ext cx="3260700" cy="513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4" name="Google Shape;24;p3"/>
          <p:cNvSpPr txBox="1"/>
          <p:nvPr>
            <p:ph type="title"/>
          </p:nvPr>
        </p:nvSpPr>
        <p:spPr>
          <a:xfrm>
            <a:off x="0" y="0"/>
            <a:ext cx="32607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1337275" y="1986250"/>
            <a:ext cx="19236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297658" y="46920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7" name="Google Shape;27;p3"/>
          <p:cNvSpPr txBox="1"/>
          <p:nvPr>
            <p:ph idx="2" type="body"/>
          </p:nvPr>
        </p:nvSpPr>
        <p:spPr>
          <a:xfrm>
            <a:off x="3640700" y="528550"/>
            <a:ext cx="5174400" cy="41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ource Sans Pro"/>
              <a:buChar char="●"/>
              <a:defRPr sz="2400">
                <a:solidFill>
                  <a:schemeClr val="accent5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3" name="Google Shape;37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7" name="Google Shape;377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8" name="Google Shape;378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9" name="Google Shape;37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82" name="Google Shape;38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5" name="Google Shape;385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6" name="Google Shape;38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7"/>
          <p:cNvSpPr txBox="1"/>
          <p:nvPr>
            <p:ph type="title"/>
          </p:nvPr>
        </p:nvSpPr>
        <p:spPr>
          <a:xfrm>
            <a:off x="1371600" y="171450"/>
            <a:ext cx="73914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90CD"/>
              </a:buClr>
              <a:buSzPts val="2800"/>
              <a:buNone/>
              <a:defRPr sz="3600">
                <a:solidFill>
                  <a:srgbClr val="0090C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0E165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0E165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0E165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0E165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1" name="Google Shape;391;p27"/>
          <p:cNvSpPr txBox="1"/>
          <p:nvPr>
            <p:ph idx="1" type="body"/>
          </p:nvPr>
        </p:nvSpPr>
        <p:spPr>
          <a:xfrm>
            <a:off x="457200" y="971550"/>
            <a:ext cx="82296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90CD"/>
              </a:buClr>
              <a:buSzPts val="1800"/>
              <a:buChar char="●"/>
              <a:defRPr>
                <a:solidFill>
                  <a:srgbClr val="0090CD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90CD"/>
              </a:buClr>
              <a:buSzPts val="1400"/>
              <a:buFont typeface="Arial"/>
              <a:buChar char="●"/>
              <a:defRPr sz="1700">
                <a:solidFill>
                  <a:srgbClr val="0090C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E165E"/>
              </a:buClr>
              <a:buSzPts val="1400"/>
              <a:buFont typeface="Arial"/>
              <a:buChar char="○"/>
              <a:defRPr sz="1700">
                <a:solidFill>
                  <a:srgbClr val="0E165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2" name="Google Shape;392;p2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3" name="Google Shape;393;p2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8"/>
          <p:cNvSpPr txBox="1"/>
          <p:nvPr>
            <p:ph idx="1" type="subTitle"/>
          </p:nvPr>
        </p:nvSpPr>
        <p:spPr>
          <a:xfrm>
            <a:off x="289150" y="996325"/>
            <a:ext cx="85206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96" name="Google Shape;396;p28"/>
          <p:cNvSpPr txBox="1"/>
          <p:nvPr>
            <p:ph idx="12" type="sldNum"/>
          </p:nvPr>
        </p:nvSpPr>
        <p:spPr>
          <a:xfrm>
            <a:off x="4297658" y="46920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97" name="Google Shape;397;p28"/>
          <p:cNvSpPr txBox="1"/>
          <p:nvPr>
            <p:ph type="title"/>
          </p:nvPr>
        </p:nvSpPr>
        <p:spPr>
          <a:xfrm>
            <a:off x="311700" y="45295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 1">
  <p:cSld name="TITLE_ONLY_2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9"/>
          <p:cNvSpPr txBox="1"/>
          <p:nvPr>
            <p:ph idx="1" type="subTitle"/>
          </p:nvPr>
        </p:nvSpPr>
        <p:spPr>
          <a:xfrm>
            <a:off x="289150" y="996325"/>
            <a:ext cx="85206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00" name="Google Shape;400;p29"/>
          <p:cNvSpPr txBox="1"/>
          <p:nvPr>
            <p:ph idx="12" type="sldNum"/>
          </p:nvPr>
        </p:nvSpPr>
        <p:spPr>
          <a:xfrm>
            <a:off x="4297658" y="46920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01" name="Google Shape;401;p29"/>
          <p:cNvSpPr txBox="1"/>
          <p:nvPr>
            <p:ph type="title"/>
          </p:nvPr>
        </p:nvSpPr>
        <p:spPr>
          <a:xfrm>
            <a:off x="311700" y="45295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0"/>
          <p:cNvSpPr txBox="1"/>
          <p:nvPr>
            <p:ph type="title"/>
          </p:nvPr>
        </p:nvSpPr>
        <p:spPr>
          <a:xfrm>
            <a:off x="311700" y="45295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4" name="Google Shape;40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5" name="Google Shape;405;p30"/>
          <p:cNvSpPr txBox="1"/>
          <p:nvPr>
            <p:ph idx="12" type="sldNum"/>
          </p:nvPr>
        </p:nvSpPr>
        <p:spPr>
          <a:xfrm>
            <a:off x="4297659" y="46957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_1">
  <p:cSld name="TITLE_AND_BODY_1_1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8" name="Google Shape;408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9" name="Google Shape;40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1209427"/>
            <a:ext cx="9144000" cy="393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5107" y="214126"/>
            <a:ext cx="853800" cy="8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592725" y="3180525"/>
            <a:ext cx="81189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None/>
              <a:defRPr b="0" i="0" sz="3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3" name="Google Shape;33;p4"/>
          <p:cNvSpPr txBox="1"/>
          <p:nvPr>
            <p:ph type="title"/>
          </p:nvPr>
        </p:nvSpPr>
        <p:spPr>
          <a:xfrm>
            <a:off x="311700" y="1858300"/>
            <a:ext cx="8520600" cy="978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 2">
  <p:cSld name="TITLE_ONLY_3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2"/>
          <p:cNvSpPr txBox="1"/>
          <p:nvPr>
            <p:ph idx="1" type="subTitle"/>
          </p:nvPr>
        </p:nvSpPr>
        <p:spPr>
          <a:xfrm>
            <a:off x="289150" y="996325"/>
            <a:ext cx="85206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12" name="Google Shape;412;p32"/>
          <p:cNvSpPr txBox="1"/>
          <p:nvPr>
            <p:ph idx="12" type="sldNum"/>
          </p:nvPr>
        </p:nvSpPr>
        <p:spPr>
          <a:xfrm>
            <a:off x="4297658" y="46920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13" name="Google Shape;413;p32"/>
          <p:cNvSpPr txBox="1"/>
          <p:nvPr>
            <p:ph type="title"/>
          </p:nvPr>
        </p:nvSpPr>
        <p:spPr>
          <a:xfrm>
            <a:off x="311700" y="45295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 3">
  <p:cSld name="TITLE_ONLY_4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3"/>
          <p:cNvSpPr txBox="1"/>
          <p:nvPr>
            <p:ph idx="1" type="subTitle"/>
          </p:nvPr>
        </p:nvSpPr>
        <p:spPr>
          <a:xfrm>
            <a:off x="289150" y="996325"/>
            <a:ext cx="85206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16" name="Google Shape;416;p33"/>
          <p:cNvSpPr txBox="1"/>
          <p:nvPr>
            <p:ph idx="12" type="sldNum"/>
          </p:nvPr>
        </p:nvSpPr>
        <p:spPr>
          <a:xfrm>
            <a:off x="4297658" y="46920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17" name="Google Shape;417;p33"/>
          <p:cNvSpPr txBox="1"/>
          <p:nvPr>
            <p:ph type="title"/>
          </p:nvPr>
        </p:nvSpPr>
        <p:spPr>
          <a:xfrm>
            <a:off x="311700" y="45295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 1">
  <p:cSld name="TITLE_AND_BODY_2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4"/>
          <p:cNvSpPr txBox="1"/>
          <p:nvPr>
            <p:ph type="title"/>
          </p:nvPr>
        </p:nvSpPr>
        <p:spPr>
          <a:xfrm>
            <a:off x="311700" y="45295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0" name="Google Shape;42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1" name="Google Shape;421;p34"/>
          <p:cNvSpPr txBox="1"/>
          <p:nvPr>
            <p:ph idx="12" type="sldNum"/>
          </p:nvPr>
        </p:nvSpPr>
        <p:spPr>
          <a:xfrm>
            <a:off x="4297659" y="46957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ARGUMENTS">
  <p:cSld name="TITLE_AND_TWO_COLUMNS_1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5"/>
          <p:cNvSpPr txBox="1"/>
          <p:nvPr>
            <p:ph idx="12" type="sldNum"/>
          </p:nvPr>
        </p:nvSpPr>
        <p:spPr>
          <a:xfrm>
            <a:off x="4297658" y="46920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2475" lIns="92475" spcFirstLastPara="1" rIns="92475" wrap="square" tIns="924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24" name="Google Shape;424;p35"/>
          <p:cNvSpPr txBox="1"/>
          <p:nvPr>
            <p:ph idx="1" type="body"/>
          </p:nvPr>
        </p:nvSpPr>
        <p:spPr>
          <a:xfrm>
            <a:off x="311700" y="3381375"/>
            <a:ext cx="3999900" cy="1185600"/>
          </a:xfrm>
          <a:prstGeom prst="rect">
            <a:avLst/>
          </a:prstGeom>
          <a:ln cap="flat" cmpd="sng" w="9525">
            <a:solidFill>
              <a:srgbClr val="0071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717D"/>
              </a:buClr>
              <a:buSzPts val="1800"/>
              <a:buFont typeface="Source Sans Pro"/>
              <a:buChar char="●"/>
              <a:defRPr sz="1800">
                <a:solidFill>
                  <a:srgbClr val="0071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ts val="1400"/>
              <a:buChar char="○"/>
              <a:defRPr>
                <a:solidFill>
                  <a:srgbClr val="00717D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00717D"/>
              </a:buClr>
              <a:buSzPts val="1400"/>
              <a:buChar char="■"/>
              <a:defRPr>
                <a:solidFill>
                  <a:srgbClr val="00717D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00717D"/>
              </a:buClr>
              <a:buSzPts val="1400"/>
              <a:buChar char="●"/>
              <a:defRPr>
                <a:solidFill>
                  <a:srgbClr val="00717D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00717D"/>
              </a:buClr>
              <a:buSzPts val="1400"/>
              <a:buChar char="○"/>
              <a:defRPr>
                <a:solidFill>
                  <a:srgbClr val="00717D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00717D"/>
              </a:buClr>
              <a:buSzPts val="1400"/>
              <a:buChar char="■"/>
              <a:defRPr>
                <a:solidFill>
                  <a:srgbClr val="00717D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00717D"/>
              </a:buClr>
              <a:buSzPts val="1400"/>
              <a:buChar char="●"/>
              <a:defRPr>
                <a:solidFill>
                  <a:srgbClr val="00717D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00717D"/>
              </a:buClr>
              <a:buSzPts val="1400"/>
              <a:buChar char="○"/>
              <a:defRPr>
                <a:solidFill>
                  <a:srgbClr val="00717D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00717D"/>
              </a:buClr>
              <a:buSzPts val="1400"/>
              <a:buChar char="■"/>
              <a:defRPr>
                <a:solidFill>
                  <a:srgbClr val="00717D"/>
                </a:solidFill>
              </a:defRPr>
            </a:lvl9pPr>
          </a:lstStyle>
          <a:p/>
        </p:txBody>
      </p:sp>
      <p:sp>
        <p:nvSpPr>
          <p:cNvPr id="425" name="Google Shape;425;p35"/>
          <p:cNvSpPr txBox="1"/>
          <p:nvPr>
            <p:ph type="title"/>
          </p:nvPr>
        </p:nvSpPr>
        <p:spPr>
          <a:xfrm>
            <a:off x="311700" y="45295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6" name="Google Shape;426;p35"/>
          <p:cNvSpPr txBox="1"/>
          <p:nvPr>
            <p:ph idx="2" type="body"/>
          </p:nvPr>
        </p:nvSpPr>
        <p:spPr>
          <a:xfrm>
            <a:off x="4846350" y="3381425"/>
            <a:ext cx="3999900" cy="1185600"/>
          </a:xfrm>
          <a:prstGeom prst="rect">
            <a:avLst/>
          </a:prstGeom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Source Sans Pro"/>
              <a:buChar char="●"/>
              <a:defRPr sz="1800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Char char="○"/>
              <a:defRPr>
                <a:solidFill>
                  <a:srgbClr val="C00000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1400"/>
              <a:buChar char="■"/>
              <a:defRPr>
                <a:solidFill>
                  <a:srgbClr val="C00000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1400"/>
              <a:buChar char="●"/>
              <a:defRPr>
                <a:solidFill>
                  <a:srgbClr val="C00000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1400"/>
              <a:buChar char="○"/>
              <a:defRPr>
                <a:solidFill>
                  <a:srgbClr val="C00000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1400"/>
              <a:buChar char="■"/>
              <a:defRPr>
                <a:solidFill>
                  <a:srgbClr val="C00000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1400"/>
              <a:buChar char="●"/>
              <a:defRPr>
                <a:solidFill>
                  <a:srgbClr val="C00000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1400"/>
              <a:buChar char="○"/>
              <a:defRPr>
                <a:solidFill>
                  <a:srgbClr val="C00000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C00000"/>
              </a:buClr>
              <a:buSzPts val="1400"/>
              <a:buChar char="■"/>
              <a:defRPr>
                <a:solidFill>
                  <a:srgbClr val="C00000"/>
                </a:solidFill>
              </a:defRPr>
            </a:lvl9pPr>
          </a:lstStyle>
          <a:p/>
        </p:txBody>
      </p:sp>
      <p:sp>
        <p:nvSpPr>
          <p:cNvPr id="427" name="Google Shape;427;p35"/>
          <p:cNvSpPr txBox="1"/>
          <p:nvPr>
            <p:ph idx="3" type="title"/>
          </p:nvPr>
        </p:nvSpPr>
        <p:spPr>
          <a:xfrm>
            <a:off x="190500" y="3191025"/>
            <a:ext cx="1952700" cy="352200"/>
          </a:xfrm>
          <a:prstGeom prst="rect">
            <a:avLst/>
          </a:prstGeom>
          <a:solidFill>
            <a:srgbClr val="0071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8" name="Google Shape;428;p35"/>
          <p:cNvSpPr txBox="1"/>
          <p:nvPr>
            <p:ph idx="4" type="title"/>
          </p:nvPr>
        </p:nvSpPr>
        <p:spPr>
          <a:xfrm>
            <a:off x="4714875" y="3191025"/>
            <a:ext cx="1952700" cy="352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7"/>
          <p:cNvSpPr txBox="1"/>
          <p:nvPr>
            <p:ph type="title"/>
          </p:nvPr>
        </p:nvSpPr>
        <p:spPr>
          <a:xfrm>
            <a:off x="311700" y="452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0" name="Google Shape;440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1" name="Google Shape;441;p37"/>
          <p:cNvSpPr txBox="1"/>
          <p:nvPr>
            <p:ph idx="12" type="sldNum"/>
          </p:nvPr>
        </p:nvSpPr>
        <p:spPr>
          <a:xfrm>
            <a:off x="4297659" y="46957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8"/>
          <p:cNvSpPr txBox="1"/>
          <p:nvPr>
            <p:ph type="ctrTitle"/>
          </p:nvPr>
        </p:nvSpPr>
        <p:spPr>
          <a:xfrm>
            <a:off x="4459950" y="1739900"/>
            <a:ext cx="37266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ource Sans Pro"/>
              <a:buNone/>
              <a:defRPr b="0" i="0" sz="4800" u="none" cap="none" strike="noStrike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4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4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4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4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4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4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4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None/>
              <a:defRPr b="0" i="0" sz="4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44" name="Google Shape;444;p38"/>
          <p:cNvSpPr txBox="1"/>
          <p:nvPr>
            <p:ph idx="1" type="subTitle"/>
          </p:nvPr>
        </p:nvSpPr>
        <p:spPr>
          <a:xfrm>
            <a:off x="0" y="3073400"/>
            <a:ext cx="42927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 b="0" i="0" sz="1400" u="none" cap="none" strike="noStrike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45" name="Google Shape;445;p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46" name="Google Shape;446;p38"/>
          <p:cNvSpPr/>
          <p:nvPr/>
        </p:nvSpPr>
        <p:spPr>
          <a:xfrm>
            <a:off x="0" y="1739900"/>
            <a:ext cx="4292700" cy="133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7" name="Google Shape;447;p38"/>
          <p:cNvSpPr/>
          <p:nvPr/>
        </p:nvSpPr>
        <p:spPr>
          <a:xfrm>
            <a:off x="8186307" y="1739900"/>
            <a:ext cx="957600" cy="13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48" name="Google Shape;448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85087" y="276606"/>
            <a:ext cx="882300" cy="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8"/>
          <p:cNvSpPr/>
          <p:nvPr/>
        </p:nvSpPr>
        <p:spPr>
          <a:xfrm>
            <a:off x="0" y="4596850"/>
            <a:ext cx="9144000" cy="55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 1">
  <p:cSld name="Section Title and Description_1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39"/>
          <p:cNvPicPr preferRelativeResize="0"/>
          <p:nvPr/>
        </p:nvPicPr>
        <p:blipFill rotWithShape="1">
          <a:blip r:embed="rId2">
            <a:alphaModFix/>
          </a:blip>
          <a:srcRect b="0" l="43185" r="14538" t="0"/>
          <a:stretch/>
        </p:blipFill>
        <p:spPr>
          <a:xfrm>
            <a:off x="0" y="0"/>
            <a:ext cx="3260700" cy="513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52" name="Google Shape;452;p39"/>
          <p:cNvSpPr txBox="1"/>
          <p:nvPr>
            <p:ph type="title"/>
          </p:nvPr>
        </p:nvSpPr>
        <p:spPr>
          <a:xfrm>
            <a:off x="0" y="0"/>
            <a:ext cx="32607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3" name="Google Shape;453;p39"/>
          <p:cNvSpPr txBox="1"/>
          <p:nvPr>
            <p:ph idx="1" type="subTitle"/>
          </p:nvPr>
        </p:nvSpPr>
        <p:spPr>
          <a:xfrm>
            <a:off x="1337275" y="1986250"/>
            <a:ext cx="19236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54" name="Google Shape;454;p39"/>
          <p:cNvSpPr txBox="1"/>
          <p:nvPr>
            <p:ph idx="12" type="sldNum"/>
          </p:nvPr>
        </p:nvSpPr>
        <p:spPr>
          <a:xfrm>
            <a:off x="4297658" y="46920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55" name="Google Shape;455;p39"/>
          <p:cNvSpPr txBox="1"/>
          <p:nvPr>
            <p:ph idx="2" type="body"/>
          </p:nvPr>
        </p:nvSpPr>
        <p:spPr>
          <a:xfrm>
            <a:off x="3640700" y="528550"/>
            <a:ext cx="5174400" cy="41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ource Sans Pro"/>
              <a:buChar char="●"/>
              <a:defRPr sz="2400">
                <a:solidFill>
                  <a:schemeClr val="accent5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0"/>
          <p:cNvSpPr/>
          <p:nvPr/>
        </p:nvSpPr>
        <p:spPr>
          <a:xfrm>
            <a:off x="0" y="1209427"/>
            <a:ext cx="9144000" cy="393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8" name="Google Shape;45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5107" y="214126"/>
            <a:ext cx="853800" cy="8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0"/>
          <p:cNvSpPr txBox="1"/>
          <p:nvPr>
            <p:ph idx="1" type="subTitle"/>
          </p:nvPr>
        </p:nvSpPr>
        <p:spPr>
          <a:xfrm>
            <a:off x="592725" y="3180525"/>
            <a:ext cx="81189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None/>
              <a:defRPr b="0" i="0" sz="3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60" name="Google Shape;460;p40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1" name="Google Shape;461;p40"/>
          <p:cNvSpPr txBox="1"/>
          <p:nvPr>
            <p:ph type="title"/>
          </p:nvPr>
        </p:nvSpPr>
        <p:spPr>
          <a:xfrm>
            <a:off x="311700" y="1858300"/>
            <a:ext cx="85206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ffee break">
  <p:cSld name="Main Point_1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1"/>
          <p:cNvSpPr/>
          <p:nvPr/>
        </p:nvSpPr>
        <p:spPr>
          <a:xfrm>
            <a:off x="0" y="1209427"/>
            <a:ext cx="9144000" cy="393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Google Shape;46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5107" y="214126"/>
            <a:ext cx="853800" cy="8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41"/>
          <p:cNvSpPr txBox="1"/>
          <p:nvPr>
            <p:ph idx="1" type="subTitle"/>
          </p:nvPr>
        </p:nvSpPr>
        <p:spPr>
          <a:xfrm>
            <a:off x="512550" y="4104450"/>
            <a:ext cx="81189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None/>
              <a:defRPr b="0" i="0" sz="3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66" name="Google Shape;466;p41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7" name="Google Shape;467;p41"/>
          <p:cNvSpPr txBox="1"/>
          <p:nvPr>
            <p:ph type="title"/>
          </p:nvPr>
        </p:nvSpPr>
        <p:spPr>
          <a:xfrm>
            <a:off x="311700" y="1858300"/>
            <a:ext cx="85206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468" name="Google Shape;468;p41"/>
          <p:cNvGrpSpPr/>
          <p:nvPr/>
        </p:nvGrpSpPr>
        <p:grpSpPr>
          <a:xfrm>
            <a:off x="3068041" y="3096988"/>
            <a:ext cx="792000" cy="792000"/>
            <a:chOff x="2915816" y="3579862"/>
            <a:chExt cx="792000" cy="792000"/>
          </a:xfrm>
        </p:grpSpPr>
        <p:sp>
          <p:nvSpPr>
            <p:cNvPr id="469" name="Google Shape;469;p41"/>
            <p:cNvSpPr/>
            <p:nvPr/>
          </p:nvSpPr>
          <p:spPr>
            <a:xfrm>
              <a:off x="2915816" y="3579862"/>
              <a:ext cx="792000" cy="792000"/>
            </a:xfrm>
            <a:prstGeom prst="roundRect">
              <a:avLst>
                <a:gd fmla="val 12659" name="adj"/>
              </a:avLst>
            </a:prstGeom>
            <a:solidFill>
              <a:srgbClr val="C13C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470" name="Google Shape;470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22684" y="3769062"/>
              <a:ext cx="378300" cy="413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1" name="Google Shape;471;p41"/>
          <p:cNvGrpSpPr/>
          <p:nvPr/>
        </p:nvGrpSpPr>
        <p:grpSpPr>
          <a:xfrm>
            <a:off x="4220169" y="3096988"/>
            <a:ext cx="792000" cy="792000"/>
            <a:chOff x="4067944" y="3579862"/>
            <a:chExt cx="792000" cy="792000"/>
          </a:xfrm>
        </p:grpSpPr>
        <p:sp>
          <p:nvSpPr>
            <p:cNvPr id="472" name="Google Shape;472;p41"/>
            <p:cNvSpPr/>
            <p:nvPr/>
          </p:nvSpPr>
          <p:spPr>
            <a:xfrm>
              <a:off x="4067944" y="3579862"/>
              <a:ext cx="792000" cy="792000"/>
            </a:xfrm>
            <a:prstGeom prst="roundRect">
              <a:avLst>
                <a:gd fmla="val 12659" name="adj"/>
              </a:avLst>
            </a:prstGeom>
            <a:solidFill>
              <a:srgbClr val="9CBB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473" name="Google Shape;473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51303" y="3763221"/>
              <a:ext cx="425400" cy="425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4" name="Google Shape;474;p41"/>
          <p:cNvGrpSpPr/>
          <p:nvPr/>
        </p:nvGrpSpPr>
        <p:grpSpPr>
          <a:xfrm>
            <a:off x="5444305" y="3096988"/>
            <a:ext cx="792000" cy="792000"/>
            <a:chOff x="5292080" y="3579862"/>
            <a:chExt cx="792000" cy="792000"/>
          </a:xfrm>
        </p:grpSpPr>
        <p:sp>
          <p:nvSpPr>
            <p:cNvPr id="475" name="Google Shape;475;p41"/>
            <p:cNvSpPr/>
            <p:nvPr/>
          </p:nvSpPr>
          <p:spPr>
            <a:xfrm>
              <a:off x="5292080" y="3579862"/>
              <a:ext cx="792000" cy="792000"/>
            </a:xfrm>
            <a:prstGeom prst="roundRect">
              <a:avLst>
                <a:gd fmla="val 12659" name="adj"/>
              </a:avLst>
            </a:prstGeom>
            <a:solidFill>
              <a:srgbClr val="2A7CB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476" name="Google Shape;476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58012" y="3766198"/>
              <a:ext cx="460200" cy="419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2"/>
          <p:cNvSpPr txBox="1"/>
          <p:nvPr>
            <p:ph idx="12" type="sldNum"/>
          </p:nvPr>
        </p:nvSpPr>
        <p:spPr>
          <a:xfrm>
            <a:off x="4297658" y="46920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9" name="Google Shape;479;p42"/>
          <p:cNvSpPr txBox="1"/>
          <p:nvPr>
            <p:ph idx="1" type="body"/>
          </p:nvPr>
        </p:nvSpPr>
        <p:spPr>
          <a:xfrm>
            <a:off x="311700" y="11506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0" name="Google Shape;480;p42"/>
          <p:cNvSpPr txBox="1"/>
          <p:nvPr>
            <p:ph type="title"/>
          </p:nvPr>
        </p:nvSpPr>
        <p:spPr>
          <a:xfrm>
            <a:off x="311700" y="452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1" name="Google Shape;481;p42"/>
          <p:cNvSpPr txBox="1"/>
          <p:nvPr>
            <p:ph idx="2" type="body"/>
          </p:nvPr>
        </p:nvSpPr>
        <p:spPr>
          <a:xfrm>
            <a:off x="4846350" y="11506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ffee break">
  <p:cSld name="Main Point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1209427"/>
            <a:ext cx="9144000" cy="3934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5107" y="214126"/>
            <a:ext cx="853800" cy="8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512550" y="4104450"/>
            <a:ext cx="81189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None/>
              <a:defRPr b="0" i="0" sz="3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1858300"/>
            <a:ext cx="8520600" cy="978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40" name="Google Shape;40;p5"/>
          <p:cNvGrpSpPr/>
          <p:nvPr/>
        </p:nvGrpSpPr>
        <p:grpSpPr>
          <a:xfrm>
            <a:off x="3068041" y="3096988"/>
            <a:ext cx="792000" cy="792000"/>
            <a:chOff x="2915816" y="3579862"/>
            <a:chExt cx="792000" cy="792000"/>
          </a:xfrm>
        </p:grpSpPr>
        <p:sp>
          <p:nvSpPr>
            <p:cNvPr id="41" name="Google Shape;41;p5"/>
            <p:cNvSpPr/>
            <p:nvPr/>
          </p:nvSpPr>
          <p:spPr>
            <a:xfrm>
              <a:off x="2915816" y="3579862"/>
              <a:ext cx="792000" cy="792000"/>
            </a:xfrm>
            <a:prstGeom prst="roundRect">
              <a:avLst>
                <a:gd fmla="val 12659" name="adj"/>
              </a:avLst>
            </a:prstGeom>
            <a:solidFill>
              <a:srgbClr val="C13C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42" name="Google Shape;42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22684" y="3769062"/>
              <a:ext cx="378300" cy="413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" name="Google Shape;43;p5"/>
          <p:cNvGrpSpPr/>
          <p:nvPr/>
        </p:nvGrpSpPr>
        <p:grpSpPr>
          <a:xfrm>
            <a:off x="4220169" y="3096988"/>
            <a:ext cx="792000" cy="792000"/>
            <a:chOff x="4067944" y="3579862"/>
            <a:chExt cx="792000" cy="792000"/>
          </a:xfrm>
        </p:grpSpPr>
        <p:sp>
          <p:nvSpPr>
            <p:cNvPr id="44" name="Google Shape;44;p5"/>
            <p:cNvSpPr/>
            <p:nvPr/>
          </p:nvSpPr>
          <p:spPr>
            <a:xfrm>
              <a:off x="4067944" y="3579862"/>
              <a:ext cx="792000" cy="792000"/>
            </a:xfrm>
            <a:prstGeom prst="roundRect">
              <a:avLst>
                <a:gd fmla="val 12659" name="adj"/>
              </a:avLst>
            </a:prstGeom>
            <a:solidFill>
              <a:srgbClr val="9CBB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45" name="Google Shape;45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51303" y="3763221"/>
              <a:ext cx="425400" cy="425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" name="Google Shape;46;p5"/>
          <p:cNvGrpSpPr/>
          <p:nvPr/>
        </p:nvGrpSpPr>
        <p:grpSpPr>
          <a:xfrm>
            <a:off x="5444305" y="3096988"/>
            <a:ext cx="792000" cy="792000"/>
            <a:chOff x="5292080" y="3579862"/>
            <a:chExt cx="792000" cy="792000"/>
          </a:xfrm>
        </p:grpSpPr>
        <p:sp>
          <p:nvSpPr>
            <p:cNvPr id="47" name="Google Shape;47;p5"/>
            <p:cNvSpPr/>
            <p:nvPr/>
          </p:nvSpPr>
          <p:spPr>
            <a:xfrm>
              <a:off x="5292080" y="3579862"/>
              <a:ext cx="792000" cy="792000"/>
            </a:xfrm>
            <a:prstGeom prst="roundRect">
              <a:avLst>
                <a:gd fmla="val 12659" name="adj"/>
              </a:avLst>
            </a:prstGeom>
            <a:solidFill>
              <a:srgbClr val="2A7CB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48" name="Google Shape;48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58012" y="3766198"/>
              <a:ext cx="460200" cy="419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ARGUMENTS">
  <p:cSld name="TITLE_AND_TWO_COLUMNS_1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3"/>
          <p:cNvSpPr txBox="1"/>
          <p:nvPr>
            <p:ph idx="12" type="sldNum"/>
          </p:nvPr>
        </p:nvSpPr>
        <p:spPr>
          <a:xfrm>
            <a:off x="4297658" y="46920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4" name="Google Shape;484;p43"/>
          <p:cNvSpPr txBox="1"/>
          <p:nvPr>
            <p:ph idx="1" type="body"/>
          </p:nvPr>
        </p:nvSpPr>
        <p:spPr>
          <a:xfrm>
            <a:off x="311700" y="3381375"/>
            <a:ext cx="3999900" cy="1185600"/>
          </a:xfrm>
          <a:prstGeom prst="rect">
            <a:avLst/>
          </a:prstGeom>
          <a:noFill/>
          <a:ln cap="flat" cmpd="sng" w="9525">
            <a:solidFill>
              <a:srgbClr val="0071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717D"/>
              </a:buClr>
              <a:buSzPts val="1400"/>
              <a:buFont typeface="Source Sans Pro"/>
              <a:buChar char="●"/>
              <a:defRPr sz="1800">
                <a:solidFill>
                  <a:srgbClr val="0071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ts val="1400"/>
              <a:buChar char="○"/>
              <a:defRPr>
                <a:solidFill>
                  <a:srgbClr val="00717D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ts val="1400"/>
              <a:buChar char="■"/>
              <a:defRPr>
                <a:solidFill>
                  <a:srgbClr val="00717D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ts val="1400"/>
              <a:buChar char="●"/>
              <a:defRPr>
                <a:solidFill>
                  <a:srgbClr val="00717D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ts val="1400"/>
              <a:buChar char="○"/>
              <a:defRPr>
                <a:solidFill>
                  <a:srgbClr val="00717D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ts val="1400"/>
              <a:buChar char="■"/>
              <a:defRPr>
                <a:solidFill>
                  <a:srgbClr val="00717D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ts val="1400"/>
              <a:buChar char="●"/>
              <a:defRPr>
                <a:solidFill>
                  <a:srgbClr val="00717D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ts val="1400"/>
              <a:buChar char="○"/>
              <a:defRPr>
                <a:solidFill>
                  <a:srgbClr val="00717D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ts val="1400"/>
              <a:buChar char="■"/>
              <a:defRPr>
                <a:solidFill>
                  <a:srgbClr val="00717D"/>
                </a:solidFill>
              </a:defRPr>
            </a:lvl9pPr>
          </a:lstStyle>
          <a:p/>
        </p:txBody>
      </p:sp>
      <p:sp>
        <p:nvSpPr>
          <p:cNvPr id="485" name="Google Shape;485;p43"/>
          <p:cNvSpPr txBox="1"/>
          <p:nvPr>
            <p:ph type="title"/>
          </p:nvPr>
        </p:nvSpPr>
        <p:spPr>
          <a:xfrm>
            <a:off x="311700" y="452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6" name="Google Shape;486;p43"/>
          <p:cNvSpPr txBox="1"/>
          <p:nvPr>
            <p:ph idx="2" type="body"/>
          </p:nvPr>
        </p:nvSpPr>
        <p:spPr>
          <a:xfrm>
            <a:off x="4846350" y="3381425"/>
            <a:ext cx="3999900" cy="1185600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Source Sans Pro"/>
              <a:buChar char="●"/>
              <a:defRPr sz="1800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Char char="○"/>
              <a:defRPr>
                <a:solidFill>
                  <a:srgbClr val="C00000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Char char="■"/>
              <a:defRPr>
                <a:solidFill>
                  <a:srgbClr val="C00000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Char char="●"/>
              <a:defRPr>
                <a:solidFill>
                  <a:srgbClr val="C00000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Char char="○"/>
              <a:defRPr>
                <a:solidFill>
                  <a:srgbClr val="C00000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Char char="■"/>
              <a:defRPr>
                <a:solidFill>
                  <a:srgbClr val="C00000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Char char="●"/>
              <a:defRPr>
                <a:solidFill>
                  <a:srgbClr val="C00000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Char char="○"/>
              <a:defRPr>
                <a:solidFill>
                  <a:srgbClr val="C00000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Char char="■"/>
              <a:defRPr>
                <a:solidFill>
                  <a:srgbClr val="C00000"/>
                </a:solidFill>
              </a:defRPr>
            </a:lvl9pPr>
          </a:lstStyle>
          <a:p/>
        </p:txBody>
      </p:sp>
      <p:sp>
        <p:nvSpPr>
          <p:cNvPr id="487" name="Google Shape;487;p43"/>
          <p:cNvSpPr txBox="1"/>
          <p:nvPr>
            <p:ph idx="3" type="title"/>
          </p:nvPr>
        </p:nvSpPr>
        <p:spPr>
          <a:xfrm>
            <a:off x="190500" y="3191025"/>
            <a:ext cx="1952700" cy="352200"/>
          </a:xfrm>
          <a:prstGeom prst="rect">
            <a:avLst/>
          </a:prstGeom>
          <a:solidFill>
            <a:srgbClr val="0071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8" name="Google Shape;488;p43"/>
          <p:cNvSpPr txBox="1"/>
          <p:nvPr>
            <p:ph idx="4" type="title"/>
          </p:nvPr>
        </p:nvSpPr>
        <p:spPr>
          <a:xfrm>
            <a:off x="4714875" y="3191025"/>
            <a:ext cx="1952700" cy="352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4"/>
          <p:cNvSpPr txBox="1"/>
          <p:nvPr>
            <p:ph idx="1" type="subTitle"/>
          </p:nvPr>
        </p:nvSpPr>
        <p:spPr>
          <a:xfrm>
            <a:off x="289150" y="996325"/>
            <a:ext cx="85206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91" name="Google Shape;491;p44"/>
          <p:cNvSpPr txBox="1"/>
          <p:nvPr>
            <p:ph idx="12" type="sldNum"/>
          </p:nvPr>
        </p:nvSpPr>
        <p:spPr>
          <a:xfrm>
            <a:off x="4297658" y="46920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92" name="Google Shape;492;p44"/>
          <p:cNvSpPr txBox="1"/>
          <p:nvPr>
            <p:ph type="title"/>
          </p:nvPr>
        </p:nvSpPr>
        <p:spPr>
          <a:xfrm>
            <a:off x="311700" y="452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 type="secHead">
  <p:cSld name="SECTION_HEADER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5"/>
          <p:cNvSpPr/>
          <p:nvPr/>
        </p:nvSpPr>
        <p:spPr>
          <a:xfrm>
            <a:off x="0" y="1209415"/>
            <a:ext cx="9144000" cy="317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Google Shape;49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01707" y="228601"/>
            <a:ext cx="853800" cy="8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45"/>
          <p:cNvSpPr txBox="1"/>
          <p:nvPr>
            <p:ph idx="12" type="sldNum"/>
          </p:nvPr>
        </p:nvSpPr>
        <p:spPr>
          <a:xfrm>
            <a:off x="4297658" y="46920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97" name="Google Shape;497;p45"/>
          <p:cNvSpPr txBox="1"/>
          <p:nvPr>
            <p:ph type="title"/>
          </p:nvPr>
        </p:nvSpPr>
        <p:spPr>
          <a:xfrm>
            <a:off x="311700" y="1858300"/>
            <a:ext cx="85206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6"/>
          <p:cNvSpPr txBox="1"/>
          <p:nvPr>
            <p:ph idx="1" type="body"/>
          </p:nvPr>
        </p:nvSpPr>
        <p:spPr>
          <a:xfrm>
            <a:off x="3893100" y="551400"/>
            <a:ext cx="45426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 sz="3000">
                <a:solidFill>
                  <a:schemeClr val="accent5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9pPr>
          </a:lstStyle>
          <a:p/>
        </p:txBody>
      </p:sp>
      <p:sp>
        <p:nvSpPr>
          <p:cNvPr id="500" name="Google Shape;500;p46"/>
          <p:cNvSpPr/>
          <p:nvPr/>
        </p:nvSpPr>
        <p:spPr>
          <a:xfrm>
            <a:off x="0" y="0"/>
            <a:ext cx="3264000" cy="4464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46"/>
          <p:cNvSpPr txBox="1"/>
          <p:nvPr>
            <p:ph idx="12" type="sldNum"/>
          </p:nvPr>
        </p:nvSpPr>
        <p:spPr>
          <a:xfrm>
            <a:off x="4297658" y="46920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02" name="Google Shape;502;p46"/>
          <p:cNvSpPr txBox="1"/>
          <p:nvPr>
            <p:ph type="title"/>
          </p:nvPr>
        </p:nvSpPr>
        <p:spPr>
          <a:xfrm>
            <a:off x="220450" y="248900"/>
            <a:ext cx="28326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7"/>
          <p:cNvSpPr txBox="1"/>
          <p:nvPr>
            <p:ph idx="1" type="body"/>
          </p:nvPr>
        </p:nvSpPr>
        <p:spPr>
          <a:xfrm>
            <a:off x="311700" y="4230575"/>
            <a:ext cx="84924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505" name="Google Shape;505;p47"/>
          <p:cNvSpPr txBox="1"/>
          <p:nvPr>
            <p:ph idx="12" type="sldNum"/>
          </p:nvPr>
        </p:nvSpPr>
        <p:spPr>
          <a:xfrm>
            <a:off x="4297659" y="46920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orld Map">
  <p:cSld name="CAPTION_ONLY_1"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8"/>
          <p:cNvSpPr txBox="1"/>
          <p:nvPr>
            <p:ph idx="1" type="body"/>
          </p:nvPr>
        </p:nvSpPr>
        <p:spPr>
          <a:xfrm>
            <a:off x="311700" y="4230575"/>
            <a:ext cx="84924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8" name="Google Shape;508;p48"/>
          <p:cNvSpPr txBox="1"/>
          <p:nvPr>
            <p:ph idx="12" type="sldNum"/>
          </p:nvPr>
        </p:nvSpPr>
        <p:spPr>
          <a:xfrm>
            <a:off x="4297659" y="46920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grpSp>
        <p:nvGrpSpPr>
          <p:cNvPr id="509" name="Google Shape;509;p48"/>
          <p:cNvGrpSpPr/>
          <p:nvPr/>
        </p:nvGrpSpPr>
        <p:grpSpPr>
          <a:xfrm>
            <a:off x="1193318" y="823889"/>
            <a:ext cx="6757369" cy="3362526"/>
            <a:chOff x="538727" y="1131538"/>
            <a:chExt cx="5818797" cy="2895484"/>
          </a:xfrm>
        </p:grpSpPr>
        <p:grpSp>
          <p:nvGrpSpPr>
            <p:cNvPr id="510" name="Google Shape;510;p48"/>
            <p:cNvGrpSpPr/>
            <p:nvPr/>
          </p:nvGrpSpPr>
          <p:grpSpPr>
            <a:xfrm>
              <a:off x="2984352" y="2355895"/>
              <a:ext cx="1109963" cy="1241364"/>
              <a:chOff x="4097338" y="2217738"/>
              <a:chExt cx="1139826" cy="1274762"/>
            </a:xfrm>
          </p:grpSpPr>
          <p:sp>
            <p:nvSpPr>
              <p:cNvPr id="511" name="Google Shape;511;p48"/>
              <p:cNvSpPr/>
              <p:nvPr/>
            </p:nvSpPr>
            <p:spPr>
              <a:xfrm>
                <a:off x="5102225" y="3086100"/>
                <a:ext cx="120650" cy="233363"/>
              </a:xfrm>
              <a:custGeom>
                <a:rect b="b" l="l" r="r" t="t"/>
                <a:pathLst>
                  <a:path extrusionOk="0" h="175" w="91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12" name="Google Shape;512;p48"/>
              <p:cNvSpPr/>
              <p:nvPr/>
            </p:nvSpPr>
            <p:spPr>
              <a:xfrm>
                <a:off x="4097338" y="2217738"/>
                <a:ext cx="1139826" cy="1274762"/>
              </a:xfrm>
              <a:custGeom>
                <a:rect b="b" l="l" r="r" t="t"/>
                <a:pathLst>
                  <a:path extrusionOk="0" h="957" w="856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513" name="Google Shape;513;p48"/>
            <p:cNvGrpSpPr/>
            <p:nvPr/>
          </p:nvGrpSpPr>
          <p:grpSpPr>
            <a:xfrm>
              <a:off x="1945509" y="2801116"/>
              <a:ext cx="759042" cy="1225906"/>
              <a:chOff x="3030538" y="2674938"/>
              <a:chExt cx="779464" cy="1258889"/>
            </a:xfrm>
          </p:grpSpPr>
          <p:sp>
            <p:nvSpPr>
              <p:cNvPr id="514" name="Google Shape;514;p48"/>
              <p:cNvSpPr/>
              <p:nvPr/>
            </p:nvSpPr>
            <p:spPr>
              <a:xfrm>
                <a:off x="3541713" y="2881313"/>
                <a:ext cx="39688" cy="31750"/>
              </a:xfrm>
              <a:custGeom>
                <a:rect b="b" l="l" r="r" t="t"/>
                <a:pathLst>
                  <a:path extrusionOk="0" h="23" w="30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15" name="Google Shape;515;p48"/>
              <p:cNvSpPr/>
              <p:nvPr/>
            </p:nvSpPr>
            <p:spPr>
              <a:xfrm>
                <a:off x="3030538" y="2674938"/>
                <a:ext cx="779464" cy="1258889"/>
              </a:xfrm>
              <a:custGeom>
                <a:rect b="b" l="l" r="r" t="t"/>
                <a:pathLst>
                  <a:path extrusionOk="0" h="945" w="586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516" name="Google Shape;516;p48"/>
            <p:cNvGrpSpPr/>
            <p:nvPr/>
          </p:nvGrpSpPr>
          <p:grpSpPr>
            <a:xfrm>
              <a:off x="538727" y="1131538"/>
              <a:ext cx="2522920" cy="1757696"/>
              <a:chOff x="1585913" y="960438"/>
              <a:chExt cx="2590799" cy="1804987"/>
            </a:xfrm>
          </p:grpSpPr>
          <p:sp>
            <p:nvSpPr>
              <p:cNvPr id="517" name="Google Shape;517;p48"/>
              <p:cNvSpPr/>
              <p:nvPr/>
            </p:nvSpPr>
            <p:spPr>
              <a:xfrm>
                <a:off x="3359150" y="2703513"/>
                <a:ext cx="12700" cy="14288"/>
              </a:xfrm>
              <a:custGeom>
                <a:rect b="b" l="l" r="r" t="t"/>
                <a:pathLst>
                  <a:path extrusionOk="0" h="11" w="9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18" name="Google Shape;518;p48"/>
              <p:cNvSpPr/>
              <p:nvPr/>
            </p:nvSpPr>
            <p:spPr>
              <a:xfrm>
                <a:off x="3989388" y="1552575"/>
                <a:ext cx="169863" cy="77788"/>
              </a:xfrm>
              <a:custGeom>
                <a:rect b="b" l="l" r="r" t="t"/>
                <a:pathLst>
                  <a:path extrusionOk="0" h="58" w="12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19" name="Google Shape;519;p48"/>
              <p:cNvSpPr/>
              <p:nvPr/>
            </p:nvSpPr>
            <p:spPr>
              <a:xfrm>
                <a:off x="2971800" y="2487613"/>
                <a:ext cx="174625" cy="60325"/>
              </a:xfrm>
              <a:custGeom>
                <a:rect b="b" l="l" r="r" t="t"/>
                <a:pathLst>
                  <a:path extrusionOk="0" h="45" w="131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20" name="Google Shape;520;p48"/>
              <p:cNvSpPr/>
              <p:nvPr/>
            </p:nvSpPr>
            <p:spPr>
              <a:xfrm>
                <a:off x="2995613" y="2509838"/>
                <a:ext cx="9525" cy="11113"/>
              </a:xfrm>
              <a:custGeom>
                <a:rect b="b" l="l" r="r" t="t"/>
                <a:pathLst>
                  <a:path extrusionOk="0" h="8" w="7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21" name="Google Shape;521;p48"/>
              <p:cNvSpPr/>
              <p:nvPr/>
            </p:nvSpPr>
            <p:spPr>
              <a:xfrm>
                <a:off x="3082925" y="2568575"/>
                <a:ext cx="28575" cy="14288"/>
              </a:xfrm>
              <a:custGeom>
                <a:rect b="b" l="l" r="r" t="t"/>
                <a:pathLst>
                  <a:path extrusionOk="0" h="10" w="22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22" name="Google Shape;522;p48"/>
              <p:cNvSpPr/>
              <p:nvPr/>
            </p:nvSpPr>
            <p:spPr>
              <a:xfrm>
                <a:off x="3267075" y="2568575"/>
                <a:ext cx="23813" cy="9525"/>
              </a:xfrm>
              <a:custGeom>
                <a:rect b="b" l="l" r="r" t="t"/>
                <a:pathLst>
                  <a:path extrusionOk="0" h="7" w="18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23" name="Google Shape;523;p48"/>
              <p:cNvSpPr/>
              <p:nvPr/>
            </p:nvSpPr>
            <p:spPr>
              <a:xfrm>
                <a:off x="3146425" y="2543175"/>
                <a:ext cx="100013" cy="39688"/>
              </a:xfrm>
              <a:custGeom>
                <a:rect b="b" l="l" r="r" t="t"/>
                <a:pathLst>
                  <a:path extrusionOk="0" h="30" w="75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24" name="Google Shape;524;p48"/>
              <p:cNvSpPr/>
              <p:nvPr/>
            </p:nvSpPr>
            <p:spPr>
              <a:xfrm>
                <a:off x="3076575" y="2455863"/>
                <a:ext cx="9525" cy="11113"/>
              </a:xfrm>
              <a:custGeom>
                <a:rect b="b" l="l" r="r" t="t"/>
                <a:pathLst>
                  <a:path extrusionOk="0" h="8" w="7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25" name="Google Shape;525;p48"/>
              <p:cNvSpPr/>
              <p:nvPr/>
            </p:nvSpPr>
            <p:spPr>
              <a:xfrm>
                <a:off x="3068638" y="2422525"/>
                <a:ext cx="14288" cy="4763"/>
              </a:xfrm>
              <a:custGeom>
                <a:rect b="b" l="l" r="r" t="t"/>
                <a:pathLst>
                  <a:path extrusionOk="0" h="4" w="11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26" name="Google Shape;526;p48"/>
              <p:cNvSpPr/>
              <p:nvPr/>
            </p:nvSpPr>
            <p:spPr>
              <a:xfrm>
                <a:off x="3094038" y="2428875"/>
                <a:ext cx="4763" cy="6350"/>
              </a:xfrm>
              <a:custGeom>
                <a:rect b="b" l="l" r="r" t="t"/>
                <a:pathLst>
                  <a:path extrusionOk="0" h="4" w="3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27" name="Google Shape;527;p48"/>
              <p:cNvSpPr/>
              <p:nvPr/>
            </p:nvSpPr>
            <p:spPr>
              <a:xfrm>
                <a:off x="3154363" y="2517775"/>
                <a:ext cx="11113" cy="7938"/>
              </a:xfrm>
              <a:custGeom>
                <a:rect b="b" l="l" r="r" t="t"/>
                <a:pathLst>
                  <a:path extrusionOk="0" h="7" w="9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28" name="Google Shape;528;p48"/>
              <p:cNvSpPr/>
              <p:nvPr/>
            </p:nvSpPr>
            <p:spPr>
              <a:xfrm>
                <a:off x="2301875" y="1979613"/>
                <a:ext cx="966789" cy="473075"/>
              </a:xfrm>
              <a:custGeom>
                <a:rect b="b" l="l" r="r" t="t"/>
                <a:pathLst>
                  <a:path extrusionOk="0" h="356" w="72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29" name="Google Shape;529;p48"/>
              <p:cNvSpPr/>
              <p:nvPr/>
            </p:nvSpPr>
            <p:spPr>
              <a:xfrm>
                <a:off x="2030413" y="1400175"/>
                <a:ext cx="1425576" cy="736600"/>
              </a:xfrm>
              <a:custGeom>
                <a:rect b="b" l="l" r="r" t="t"/>
                <a:pathLst>
                  <a:path extrusionOk="0" h="553" w="1071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30" name="Google Shape;530;p48"/>
              <p:cNvSpPr/>
              <p:nvPr/>
            </p:nvSpPr>
            <p:spPr>
              <a:xfrm>
                <a:off x="1585913" y="1417638"/>
                <a:ext cx="623888" cy="457200"/>
              </a:xfrm>
              <a:custGeom>
                <a:rect b="b" l="l" r="r" t="t"/>
                <a:pathLst>
                  <a:path extrusionOk="0" h="343" w="469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31" name="Google Shape;531;p48"/>
              <p:cNvSpPr/>
              <p:nvPr/>
            </p:nvSpPr>
            <p:spPr>
              <a:xfrm>
                <a:off x="2149475" y="1820863"/>
                <a:ext cx="28575" cy="38100"/>
              </a:xfrm>
              <a:custGeom>
                <a:rect b="b" l="l" r="r" t="t"/>
                <a:pathLst>
                  <a:path extrusionOk="0" h="29" w="22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32" name="Google Shape;532;p48"/>
              <p:cNvSpPr/>
              <p:nvPr/>
            </p:nvSpPr>
            <p:spPr>
              <a:xfrm>
                <a:off x="2105025" y="1776413"/>
                <a:ext cx="30163" cy="46038"/>
              </a:xfrm>
              <a:custGeom>
                <a:rect b="b" l="l" r="r" t="t"/>
                <a:pathLst>
                  <a:path extrusionOk="0" h="35" w="23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33" name="Google Shape;533;p48"/>
              <p:cNvSpPr/>
              <p:nvPr/>
            </p:nvSpPr>
            <p:spPr>
              <a:xfrm>
                <a:off x="2389188" y="1335088"/>
                <a:ext cx="307975" cy="161925"/>
              </a:xfrm>
              <a:custGeom>
                <a:rect b="b" l="l" r="r" t="t"/>
                <a:pathLst>
                  <a:path extrusionOk="0" h="121" w="232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34" name="Google Shape;534;p48"/>
              <p:cNvSpPr/>
              <p:nvPr/>
            </p:nvSpPr>
            <p:spPr>
              <a:xfrm>
                <a:off x="2274888" y="1309688"/>
                <a:ext cx="173038" cy="114300"/>
              </a:xfrm>
              <a:custGeom>
                <a:rect b="b" l="l" r="r" t="t"/>
                <a:pathLst>
                  <a:path extrusionOk="0" h="86" w="130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35" name="Google Shape;535;p48"/>
              <p:cNvSpPr/>
              <p:nvPr/>
            </p:nvSpPr>
            <p:spPr>
              <a:xfrm>
                <a:off x="2413000" y="1228725"/>
                <a:ext cx="204788" cy="87313"/>
              </a:xfrm>
              <a:custGeom>
                <a:rect b="b" l="l" r="r" t="t"/>
                <a:pathLst>
                  <a:path extrusionOk="0" h="65" w="154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36" name="Google Shape;536;p48"/>
              <p:cNvSpPr/>
              <p:nvPr/>
            </p:nvSpPr>
            <p:spPr>
              <a:xfrm>
                <a:off x="2382838" y="1260475"/>
                <a:ext cx="28575" cy="20638"/>
              </a:xfrm>
              <a:custGeom>
                <a:rect b="b" l="l" r="r" t="t"/>
                <a:pathLst>
                  <a:path extrusionOk="0" h="16" w="21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37" name="Google Shape;537;p48"/>
              <p:cNvSpPr/>
              <p:nvPr/>
            </p:nvSpPr>
            <p:spPr>
              <a:xfrm>
                <a:off x="2457450" y="1230313"/>
                <a:ext cx="22225" cy="7938"/>
              </a:xfrm>
              <a:custGeom>
                <a:rect b="b" l="l" r="r" t="t"/>
                <a:pathLst>
                  <a:path extrusionOk="0" h="6" w="1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38" name="Google Shape;538;p48"/>
              <p:cNvSpPr/>
              <p:nvPr/>
            </p:nvSpPr>
            <p:spPr>
              <a:xfrm>
                <a:off x="2324100" y="1203325"/>
                <a:ext cx="117475" cy="65088"/>
              </a:xfrm>
              <a:custGeom>
                <a:rect b="b" l="l" r="r" t="t"/>
                <a:pathLst>
                  <a:path extrusionOk="0" h="49" w="88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39" name="Google Shape;539;p48"/>
              <p:cNvSpPr/>
              <p:nvPr/>
            </p:nvSpPr>
            <p:spPr>
              <a:xfrm>
                <a:off x="2481263" y="1162050"/>
                <a:ext cx="66675" cy="20638"/>
              </a:xfrm>
              <a:custGeom>
                <a:rect b="b" l="l" r="r" t="t"/>
                <a:pathLst>
                  <a:path extrusionOk="0" h="15" w="50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40" name="Google Shape;540;p48"/>
              <p:cNvSpPr/>
              <p:nvPr/>
            </p:nvSpPr>
            <p:spPr>
              <a:xfrm>
                <a:off x="2482850" y="1185863"/>
                <a:ext cx="58738" cy="30163"/>
              </a:xfrm>
              <a:custGeom>
                <a:rect b="b" l="l" r="r" t="t"/>
                <a:pathLst>
                  <a:path extrusionOk="0" h="23" w="44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41" name="Google Shape;541;p48"/>
              <p:cNvSpPr/>
              <p:nvPr/>
            </p:nvSpPr>
            <p:spPr>
              <a:xfrm>
                <a:off x="2454275" y="1181100"/>
                <a:ext cx="20638" cy="22225"/>
              </a:xfrm>
              <a:custGeom>
                <a:rect b="b" l="l" r="r" t="t"/>
                <a:pathLst>
                  <a:path extrusionOk="0" h="17" w="15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42" name="Google Shape;542;p48"/>
              <p:cNvSpPr/>
              <p:nvPr/>
            </p:nvSpPr>
            <p:spPr>
              <a:xfrm>
                <a:off x="2671763" y="1335088"/>
                <a:ext cx="100013" cy="80963"/>
              </a:xfrm>
              <a:custGeom>
                <a:rect b="b" l="l" r="r" t="t"/>
                <a:pathLst>
                  <a:path extrusionOk="0" h="61" w="75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43" name="Google Shape;543;p48"/>
              <p:cNvSpPr/>
              <p:nvPr/>
            </p:nvSpPr>
            <p:spPr>
              <a:xfrm>
                <a:off x="2636838" y="1236663"/>
                <a:ext cx="111125" cy="60325"/>
              </a:xfrm>
              <a:custGeom>
                <a:rect b="b" l="l" r="r" t="t"/>
                <a:pathLst>
                  <a:path extrusionOk="0" h="45" w="84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44" name="Google Shape;544;p48"/>
              <p:cNvSpPr/>
              <p:nvPr/>
            </p:nvSpPr>
            <p:spPr>
              <a:xfrm>
                <a:off x="2720975" y="1462088"/>
                <a:ext cx="65088" cy="38100"/>
              </a:xfrm>
              <a:custGeom>
                <a:rect b="b" l="l" r="r" t="t"/>
                <a:pathLst>
                  <a:path extrusionOk="0" h="29" w="4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45" name="Google Shape;545;p48"/>
              <p:cNvSpPr/>
              <p:nvPr/>
            </p:nvSpPr>
            <p:spPr>
              <a:xfrm>
                <a:off x="2784475" y="1323975"/>
                <a:ext cx="85725" cy="69850"/>
              </a:xfrm>
              <a:custGeom>
                <a:rect b="b" l="l" r="r" t="t"/>
                <a:pathLst>
                  <a:path extrusionOk="0" h="53" w="65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46" name="Google Shape;546;p48"/>
              <p:cNvSpPr/>
              <p:nvPr/>
            </p:nvSpPr>
            <p:spPr>
              <a:xfrm>
                <a:off x="2608263" y="1198563"/>
                <a:ext cx="28575" cy="23813"/>
              </a:xfrm>
              <a:custGeom>
                <a:rect b="b" l="l" r="r" t="t"/>
                <a:pathLst>
                  <a:path extrusionOk="0" h="18" w="21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47" name="Google Shape;547;p48"/>
              <p:cNvSpPr/>
              <p:nvPr/>
            </p:nvSpPr>
            <p:spPr>
              <a:xfrm>
                <a:off x="2625725" y="1277938"/>
                <a:ext cx="19050" cy="15875"/>
              </a:xfrm>
              <a:custGeom>
                <a:rect b="b" l="l" r="r" t="t"/>
                <a:pathLst>
                  <a:path extrusionOk="0" h="12" w="15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48" name="Google Shape;548;p48"/>
              <p:cNvSpPr/>
              <p:nvPr/>
            </p:nvSpPr>
            <p:spPr>
              <a:xfrm>
                <a:off x="2614613" y="1139825"/>
                <a:ext cx="109538" cy="57150"/>
              </a:xfrm>
              <a:custGeom>
                <a:rect b="b" l="l" r="r" t="t"/>
                <a:pathLst>
                  <a:path extrusionOk="0" h="43" w="82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49" name="Google Shape;549;p48"/>
              <p:cNvSpPr/>
              <p:nvPr/>
            </p:nvSpPr>
            <p:spPr>
              <a:xfrm>
                <a:off x="2657475" y="1189038"/>
                <a:ext cx="30163" cy="9525"/>
              </a:xfrm>
              <a:custGeom>
                <a:rect b="b" l="l" r="r" t="t"/>
                <a:pathLst>
                  <a:path extrusionOk="0" h="7" w="23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50" name="Google Shape;550;p48"/>
              <p:cNvSpPr/>
              <p:nvPr/>
            </p:nvSpPr>
            <p:spPr>
              <a:xfrm>
                <a:off x="2765425" y="1223963"/>
                <a:ext cx="287338" cy="90488"/>
              </a:xfrm>
              <a:custGeom>
                <a:rect b="b" l="l" r="r" t="t"/>
                <a:pathLst>
                  <a:path extrusionOk="0" h="68" w="216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51" name="Google Shape;551;p48"/>
              <p:cNvSpPr/>
              <p:nvPr/>
            </p:nvSpPr>
            <p:spPr>
              <a:xfrm>
                <a:off x="2768600" y="1271588"/>
                <a:ext cx="49213" cy="38100"/>
              </a:xfrm>
              <a:custGeom>
                <a:rect b="b" l="l" r="r" t="t"/>
                <a:pathLst>
                  <a:path extrusionOk="0" h="29" w="37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52" name="Google Shape;552;p48"/>
              <p:cNvSpPr/>
              <p:nvPr/>
            </p:nvSpPr>
            <p:spPr>
              <a:xfrm>
                <a:off x="2774950" y="1198563"/>
                <a:ext cx="46038" cy="12700"/>
              </a:xfrm>
              <a:custGeom>
                <a:rect b="b" l="l" r="r" t="t"/>
                <a:pathLst>
                  <a:path extrusionOk="0" h="10" w="35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53" name="Google Shape;553;p48"/>
              <p:cNvSpPr/>
              <p:nvPr/>
            </p:nvSpPr>
            <p:spPr>
              <a:xfrm>
                <a:off x="2740025" y="1154113"/>
                <a:ext cx="53975" cy="44450"/>
              </a:xfrm>
              <a:custGeom>
                <a:rect b="b" l="l" r="r" t="t"/>
                <a:pathLst>
                  <a:path extrusionOk="0" h="33" w="41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54" name="Google Shape;554;p48"/>
              <p:cNvSpPr/>
              <p:nvPr/>
            </p:nvSpPr>
            <p:spPr>
              <a:xfrm>
                <a:off x="2719388" y="1114425"/>
                <a:ext cx="20638" cy="12700"/>
              </a:xfrm>
              <a:custGeom>
                <a:rect b="b" l="l" r="r" t="t"/>
                <a:pathLst>
                  <a:path extrusionOk="0" h="9" w="16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55" name="Google Shape;555;p48"/>
              <p:cNvSpPr/>
              <p:nvPr/>
            </p:nvSpPr>
            <p:spPr>
              <a:xfrm>
                <a:off x="2776538" y="1062038"/>
                <a:ext cx="184150" cy="123825"/>
              </a:xfrm>
              <a:custGeom>
                <a:rect b="b" l="l" r="r" t="t"/>
                <a:pathLst>
                  <a:path extrusionOk="0" h="92" w="138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56" name="Google Shape;556;p48"/>
              <p:cNvSpPr/>
              <p:nvPr/>
            </p:nvSpPr>
            <p:spPr>
              <a:xfrm>
                <a:off x="2925763" y="1574800"/>
                <a:ext cx="117475" cy="74613"/>
              </a:xfrm>
              <a:custGeom>
                <a:rect b="b" l="l" r="r" t="t"/>
                <a:pathLst>
                  <a:path extrusionOk="0" h="57" w="89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57" name="Google Shape;557;p48"/>
              <p:cNvSpPr/>
              <p:nvPr/>
            </p:nvSpPr>
            <p:spPr>
              <a:xfrm>
                <a:off x="3094038" y="1500188"/>
                <a:ext cx="36513" cy="36513"/>
              </a:xfrm>
              <a:custGeom>
                <a:rect b="b" l="l" r="r" t="t"/>
                <a:pathLst>
                  <a:path extrusionOk="0" h="28" w="27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58" name="Google Shape;558;p48"/>
              <p:cNvSpPr/>
              <p:nvPr/>
            </p:nvSpPr>
            <p:spPr>
              <a:xfrm>
                <a:off x="2984500" y="1652588"/>
                <a:ext cx="30163" cy="23813"/>
              </a:xfrm>
              <a:custGeom>
                <a:rect b="b" l="l" r="r" t="t"/>
                <a:pathLst>
                  <a:path extrusionOk="0" h="18" w="22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59" name="Google Shape;559;p48"/>
              <p:cNvSpPr/>
              <p:nvPr/>
            </p:nvSpPr>
            <p:spPr>
              <a:xfrm>
                <a:off x="3032125" y="1336675"/>
                <a:ext cx="79375" cy="33338"/>
              </a:xfrm>
              <a:custGeom>
                <a:rect b="b" l="l" r="r" t="t"/>
                <a:pathLst>
                  <a:path extrusionOk="0" h="25" w="60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60" name="Google Shape;560;p48"/>
              <p:cNvSpPr/>
              <p:nvPr/>
            </p:nvSpPr>
            <p:spPr>
              <a:xfrm>
                <a:off x="3040063" y="1666875"/>
                <a:ext cx="17463" cy="20638"/>
              </a:xfrm>
              <a:custGeom>
                <a:rect b="b" l="l" r="r" t="t"/>
                <a:pathLst>
                  <a:path extrusionOk="0" h="15" w="14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61" name="Google Shape;561;p48"/>
              <p:cNvSpPr/>
              <p:nvPr/>
            </p:nvSpPr>
            <p:spPr>
              <a:xfrm>
                <a:off x="3136900" y="1509713"/>
                <a:ext cx="19050" cy="11113"/>
              </a:xfrm>
              <a:custGeom>
                <a:rect b="b" l="l" r="r" t="t"/>
                <a:pathLst>
                  <a:path extrusionOk="0" h="8" w="14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62" name="Google Shape;562;p48"/>
              <p:cNvSpPr/>
              <p:nvPr/>
            </p:nvSpPr>
            <p:spPr>
              <a:xfrm>
                <a:off x="3052763" y="1476375"/>
                <a:ext cx="20638" cy="12700"/>
              </a:xfrm>
              <a:custGeom>
                <a:rect b="b" l="l" r="r" t="t"/>
                <a:pathLst>
                  <a:path extrusionOk="0" h="10" w="15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63" name="Google Shape;563;p48"/>
              <p:cNvSpPr/>
              <p:nvPr/>
            </p:nvSpPr>
            <p:spPr>
              <a:xfrm>
                <a:off x="2876550" y="1335088"/>
                <a:ext cx="482600" cy="347663"/>
              </a:xfrm>
              <a:custGeom>
                <a:rect b="b" l="l" r="r" t="t"/>
                <a:pathLst>
                  <a:path extrusionOk="0" h="261" w="362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64" name="Google Shape;564;p48"/>
              <p:cNvSpPr/>
              <p:nvPr/>
            </p:nvSpPr>
            <p:spPr>
              <a:xfrm>
                <a:off x="3073400" y="1635125"/>
                <a:ext cx="14288" cy="12700"/>
              </a:xfrm>
              <a:custGeom>
                <a:rect b="b" l="l" r="r" t="t"/>
                <a:pathLst>
                  <a:path extrusionOk="0" h="9" w="10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65" name="Google Shape;565;p48"/>
              <p:cNvSpPr/>
              <p:nvPr/>
            </p:nvSpPr>
            <p:spPr>
              <a:xfrm>
                <a:off x="2974975" y="1568450"/>
                <a:ext cx="12700" cy="12700"/>
              </a:xfrm>
              <a:custGeom>
                <a:rect b="b" l="l" r="r" t="t"/>
                <a:pathLst>
                  <a:path extrusionOk="0" h="9" w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66" name="Google Shape;566;p48"/>
              <p:cNvSpPr/>
              <p:nvPr/>
            </p:nvSpPr>
            <p:spPr>
              <a:xfrm>
                <a:off x="2847975" y="985838"/>
                <a:ext cx="514350" cy="269875"/>
              </a:xfrm>
              <a:custGeom>
                <a:rect b="b" l="l" r="r" t="t"/>
                <a:pathLst>
                  <a:path extrusionOk="0" h="203" w="386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67" name="Google Shape;567;p48"/>
              <p:cNvSpPr/>
              <p:nvPr/>
            </p:nvSpPr>
            <p:spPr>
              <a:xfrm>
                <a:off x="3170238" y="960438"/>
                <a:ext cx="1006474" cy="765175"/>
              </a:xfrm>
              <a:custGeom>
                <a:rect b="b" l="l" r="r" t="t"/>
                <a:pathLst>
                  <a:path extrusionOk="0" h="575" w="756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68" name="Google Shape;568;p48"/>
              <p:cNvSpPr/>
              <p:nvPr/>
            </p:nvSpPr>
            <p:spPr>
              <a:xfrm>
                <a:off x="3470275" y="1443038"/>
                <a:ext cx="47625" cy="31750"/>
              </a:xfrm>
              <a:custGeom>
                <a:rect b="b" l="l" r="r" t="t"/>
                <a:pathLst>
                  <a:path extrusionOk="0" h="24" w="36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69" name="Google Shape;569;p48"/>
              <p:cNvSpPr/>
              <p:nvPr/>
            </p:nvSpPr>
            <p:spPr>
              <a:xfrm>
                <a:off x="4070350" y="1277938"/>
                <a:ext cx="26988" cy="15875"/>
              </a:xfrm>
              <a:custGeom>
                <a:rect b="b" l="l" r="r" t="t"/>
                <a:pathLst>
                  <a:path extrusionOk="0" h="12" w="20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70" name="Google Shape;570;p48"/>
              <p:cNvSpPr/>
              <p:nvPr/>
            </p:nvSpPr>
            <p:spPr>
              <a:xfrm>
                <a:off x="3397250" y="1928813"/>
                <a:ext cx="109538" cy="106363"/>
              </a:xfrm>
              <a:custGeom>
                <a:rect b="b" l="l" r="r" t="t"/>
                <a:pathLst>
                  <a:path extrusionOk="0" h="80" w="82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71" name="Google Shape;571;p48"/>
              <p:cNvSpPr/>
              <p:nvPr/>
            </p:nvSpPr>
            <p:spPr>
              <a:xfrm>
                <a:off x="2427288" y="2314575"/>
                <a:ext cx="671513" cy="450850"/>
              </a:xfrm>
              <a:custGeom>
                <a:rect b="b" l="l" r="r" t="t"/>
                <a:pathLst>
                  <a:path extrusionOk="0" h="338" w="504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72" name="Google Shape;572;p48"/>
              <p:cNvSpPr/>
              <p:nvPr/>
            </p:nvSpPr>
            <p:spPr>
              <a:xfrm>
                <a:off x="3016250" y="1895475"/>
                <a:ext cx="20638" cy="9525"/>
              </a:xfrm>
              <a:custGeom>
                <a:rect b="b" l="l" r="r" t="t"/>
                <a:pathLst>
                  <a:path extrusionOk="0" h="8" w="15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73" name="Google Shape;573;p48"/>
              <p:cNvSpPr/>
              <p:nvPr/>
            </p:nvSpPr>
            <p:spPr>
              <a:xfrm>
                <a:off x="2239963" y="1951038"/>
                <a:ext cx="79375" cy="50800"/>
              </a:xfrm>
              <a:custGeom>
                <a:rect b="b" l="l" r="r" t="t"/>
                <a:pathLst>
                  <a:path extrusionOk="0" h="38" w="59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74" name="Google Shape;574;p48"/>
              <p:cNvSpPr/>
              <p:nvPr/>
            </p:nvSpPr>
            <p:spPr>
              <a:xfrm>
                <a:off x="2162175" y="1876425"/>
                <a:ext cx="28575" cy="39688"/>
              </a:xfrm>
              <a:custGeom>
                <a:rect b="b" l="l" r="r" t="t"/>
                <a:pathLst>
                  <a:path extrusionOk="0" h="30" w="21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75" name="Google Shape;575;p48"/>
              <p:cNvSpPr/>
              <p:nvPr/>
            </p:nvSpPr>
            <p:spPr>
              <a:xfrm>
                <a:off x="1803400" y="1787525"/>
                <a:ext cx="34925" cy="23813"/>
              </a:xfrm>
              <a:custGeom>
                <a:rect b="b" l="l" r="r" t="t"/>
                <a:pathLst>
                  <a:path extrusionOk="0" h="18" w="27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76" name="Google Shape;576;p48"/>
              <p:cNvSpPr/>
              <p:nvPr/>
            </p:nvSpPr>
            <p:spPr>
              <a:xfrm>
                <a:off x="3311525" y="1963738"/>
                <a:ext cx="42863" cy="22225"/>
              </a:xfrm>
              <a:custGeom>
                <a:rect b="b" l="l" r="r" t="t"/>
                <a:pathLst>
                  <a:path extrusionOk="0" h="17" w="32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77" name="Google Shape;577;p48"/>
              <p:cNvSpPr/>
              <p:nvPr/>
            </p:nvSpPr>
            <p:spPr>
              <a:xfrm>
                <a:off x="3314700" y="2030413"/>
                <a:ext cx="31750" cy="20638"/>
              </a:xfrm>
              <a:custGeom>
                <a:rect b="b" l="l" r="r" t="t"/>
                <a:pathLst>
                  <a:path extrusionOk="0" h="15" w="24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78" name="Google Shape;578;p48"/>
              <p:cNvSpPr/>
              <p:nvPr/>
            </p:nvSpPr>
            <p:spPr>
              <a:xfrm>
                <a:off x="3362325" y="2030413"/>
                <a:ext cx="22225" cy="26988"/>
              </a:xfrm>
              <a:custGeom>
                <a:rect b="b" l="l" r="r" t="t"/>
                <a:pathLst>
                  <a:path extrusionOk="0" h="20" w="17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579" name="Google Shape;579;p48"/>
              <p:cNvSpPr/>
              <p:nvPr/>
            </p:nvSpPr>
            <p:spPr>
              <a:xfrm>
                <a:off x="1593850" y="1724025"/>
                <a:ext cx="26988" cy="12700"/>
              </a:xfrm>
              <a:custGeom>
                <a:rect b="b" l="l" r="r" t="t"/>
                <a:pathLst>
                  <a:path extrusionOk="0" h="9" w="20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580" name="Google Shape;580;p48"/>
            <p:cNvGrpSpPr/>
            <p:nvPr/>
          </p:nvGrpSpPr>
          <p:grpSpPr>
            <a:xfrm>
              <a:off x="3103388" y="1256754"/>
              <a:ext cx="669378" cy="1125422"/>
              <a:chOff x="4219575" y="1089025"/>
              <a:chExt cx="687388" cy="1155701"/>
            </a:xfrm>
          </p:grpSpPr>
          <p:sp>
            <p:nvSpPr>
              <p:cNvPr id="581" name="Google Shape;581;p48"/>
              <p:cNvSpPr/>
              <p:nvPr/>
            </p:nvSpPr>
            <p:spPr>
              <a:xfrm>
                <a:off x="4568825" y="1816100"/>
                <a:ext cx="26988" cy="39688"/>
              </a:xfrm>
              <a:custGeom>
                <a:rect b="b" l="l" r="r" t="t"/>
                <a:pathLst>
                  <a:path extrusionOk="0" h="30" w="2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grpSp>
            <p:nvGrpSpPr>
              <p:cNvPr id="582" name="Google Shape;582;p48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</p:grpSpPr>
            <p:sp>
              <p:nvSpPr>
                <p:cNvPr id="583" name="Google Shape;583;p48"/>
                <p:cNvSpPr/>
                <p:nvPr/>
              </p:nvSpPr>
              <p:spPr>
                <a:xfrm>
                  <a:off x="4230688" y="1782763"/>
                  <a:ext cx="646113" cy="461963"/>
                </a:xfrm>
                <a:custGeom>
                  <a:rect b="b" l="l" r="r" t="t"/>
                  <a:pathLst>
                    <a:path extrusionOk="0" h="347" w="485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584" name="Google Shape;584;p48"/>
                <p:cNvSpPr/>
                <p:nvPr/>
              </p:nvSpPr>
              <p:spPr>
                <a:xfrm>
                  <a:off x="4470400" y="1416050"/>
                  <a:ext cx="436563" cy="423863"/>
                </a:xfrm>
                <a:custGeom>
                  <a:rect b="b" l="l" r="r" t="t"/>
                  <a:pathLst>
                    <a:path extrusionOk="0" h="318" w="327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585" name="Google Shape;585;p48"/>
                <p:cNvSpPr/>
                <p:nvPr/>
              </p:nvSpPr>
              <p:spPr>
                <a:xfrm>
                  <a:off x="4559300" y="1109663"/>
                  <a:ext cx="234950" cy="128588"/>
                </a:xfrm>
                <a:custGeom>
                  <a:rect b="b" l="l" r="r" t="t"/>
                  <a:pathLst>
                    <a:path extrusionOk="0" h="97" w="176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586" name="Google Shape;586;p48"/>
                <p:cNvSpPr/>
                <p:nvPr/>
              </p:nvSpPr>
              <p:spPr>
                <a:xfrm>
                  <a:off x="4683125" y="1089025"/>
                  <a:ext cx="150813" cy="55563"/>
                </a:xfrm>
                <a:custGeom>
                  <a:rect b="b" l="l" r="r" t="t"/>
                  <a:pathLst>
                    <a:path extrusionOk="0" h="41" w="114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587" name="Google Shape;587;p48"/>
                <p:cNvSpPr/>
                <p:nvPr/>
              </p:nvSpPr>
              <p:spPr>
                <a:xfrm>
                  <a:off x="4219575" y="1841500"/>
                  <a:ext cx="73025" cy="87313"/>
                </a:xfrm>
                <a:custGeom>
                  <a:rect b="b" l="l" r="r" t="t"/>
                  <a:pathLst>
                    <a:path extrusionOk="0" h="65" w="5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588" name="Google Shape;588;p48"/>
                <p:cNvSpPr/>
                <p:nvPr/>
              </p:nvSpPr>
              <p:spPr>
                <a:xfrm>
                  <a:off x="4276725" y="1758950"/>
                  <a:ext cx="139700" cy="203200"/>
                </a:xfrm>
                <a:custGeom>
                  <a:rect b="b" l="l" r="r" t="t"/>
                  <a:pathLst>
                    <a:path extrusionOk="0" h="152" w="105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589" name="Google Shape;589;p48"/>
                <p:cNvSpPr/>
                <p:nvPr/>
              </p:nvSpPr>
              <p:spPr>
                <a:xfrm>
                  <a:off x="4592638" y="2203450"/>
                  <a:ext cx="46038" cy="30163"/>
                </a:xfrm>
                <a:custGeom>
                  <a:rect b="b" l="l" r="r" t="t"/>
                  <a:pathLst>
                    <a:path extrusionOk="0" h="23" w="35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590" name="Google Shape;590;p48"/>
                <p:cNvSpPr/>
                <p:nvPr/>
              </p:nvSpPr>
              <p:spPr>
                <a:xfrm>
                  <a:off x="4527550" y="2111375"/>
                  <a:ext cx="15875" cy="30163"/>
                </a:xfrm>
                <a:custGeom>
                  <a:rect b="b" l="l" r="r" t="t"/>
                  <a:pathLst>
                    <a:path extrusionOk="0" h="23" w="12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591" name="Google Shape;591;p48"/>
                <p:cNvSpPr/>
                <p:nvPr/>
              </p:nvSpPr>
              <p:spPr>
                <a:xfrm>
                  <a:off x="4524375" y="2144713"/>
                  <a:ext cx="25400" cy="44450"/>
                </a:xfrm>
                <a:custGeom>
                  <a:rect b="b" l="l" r="r" t="t"/>
                  <a:pathLst>
                    <a:path extrusionOk="0" h="33" w="19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592" name="Google Shape;592;p48"/>
                <p:cNvSpPr/>
                <p:nvPr/>
              </p:nvSpPr>
              <p:spPr>
                <a:xfrm>
                  <a:off x="4429125" y="2171700"/>
                  <a:ext cx="12700" cy="9525"/>
                </a:xfrm>
                <a:custGeom>
                  <a:rect b="b" l="l" r="r" t="t"/>
                  <a:pathLst>
                    <a:path extrusionOk="0" h="7" w="9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593" name="Google Shape;593;p48"/>
                <p:cNvSpPr/>
                <p:nvPr/>
              </p:nvSpPr>
              <p:spPr>
                <a:xfrm>
                  <a:off x="4551363" y="1833563"/>
                  <a:ext cx="15875" cy="19050"/>
                </a:xfrm>
                <a:custGeom>
                  <a:rect b="b" l="l" r="r" t="t"/>
                  <a:pathLst>
                    <a:path extrusionOk="0" h="14" w="12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594" name="Google Shape;594;p48"/>
                <p:cNvSpPr/>
                <p:nvPr/>
              </p:nvSpPr>
              <p:spPr>
                <a:xfrm>
                  <a:off x="4684713" y="1773238"/>
                  <a:ext cx="15875" cy="23813"/>
                </a:xfrm>
                <a:custGeom>
                  <a:rect b="b" l="l" r="r" t="t"/>
                  <a:pathLst>
                    <a:path extrusionOk="0" h="17" w="11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595" name="Google Shape;595;p48"/>
                <p:cNvSpPr/>
                <p:nvPr/>
              </p:nvSpPr>
              <p:spPr>
                <a:xfrm>
                  <a:off x="4746625" y="1744663"/>
                  <a:ext cx="20638" cy="26988"/>
                </a:xfrm>
                <a:custGeom>
                  <a:rect b="b" l="l" r="r" t="t"/>
                  <a:pathLst>
                    <a:path extrusionOk="0" h="20" w="16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</p:grpSp>
        </p:grpSp>
        <p:grpSp>
          <p:nvGrpSpPr>
            <p:cNvPr id="596" name="Google Shape;596;p48"/>
            <p:cNvGrpSpPr/>
            <p:nvPr/>
          </p:nvGrpSpPr>
          <p:grpSpPr>
            <a:xfrm>
              <a:off x="5105336" y="3000537"/>
              <a:ext cx="941459" cy="822424"/>
              <a:chOff x="6275388" y="2879725"/>
              <a:chExt cx="966788" cy="844551"/>
            </a:xfrm>
          </p:grpSpPr>
          <p:sp>
            <p:nvSpPr>
              <p:cNvPr id="597" name="Google Shape;597;p48"/>
              <p:cNvSpPr/>
              <p:nvPr/>
            </p:nvSpPr>
            <p:spPr>
              <a:xfrm>
                <a:off x="6567488" y="2879725"/>
                <a:ext cx="339725" cy="176213"/>
              </a:xfrm>
              <a:custGeom>
                <a:rect b="b" l="l" r="r" t="t"/>
                <a:pathLst>
                  <a:path extrusionOk="0" h="133" w="255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grpSp>
            <p:nvGrpSpPr>
              <p:cNvPr id="598" name="Google Shape;598;p48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</p:grpSpPr>
            <p:sp>
              <p:nvSpPr>
                <p:cNvPr id="599" name="Google Shape;599;p48"/>
                <p:cNvSpPr/>
                <p:nvPr/>
              </p:nvSpPr>
              <p:spPr>
                <a:xfrm>
                  <a:off x="6623050" y="2968625"/>
                  <a:ext cx="11113" cy="25400"/>
                </a:xfrm>
                <a:custGeom>
                  <a:rect b="b" l="l" r="r" t="t"/>
                  <a:pathLst>
                    <a:path extrusionOk="0" h="19" w="8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600" name="Google Shape;600;p48"/>
                <p:cNvSpPr/>
                <p:nvPr/>
              </p:nvSpPr>
              <p:spPr>
                <a:xfrm>
                  <a:off x="6867525" y="2944813"/>
                  <a:ext cx="65088" cy="38100"/>
                </a:xfrm>
                <a:custGeom>
                  <a:rect b="b" l="l" r="r" t="t"/>
                  <a:pathLst>
                    <a:path extrusionOk="0" h="29" w="4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601" name="Google Shape;601;p48"/>
                <p:cNvSpPr/>
                <p:nvPr/>
              </p:nvSpPr>
              <p:spPr>
                <a:xfrm>
                  <a:off x="6911975" y="2917825"/>
                  <a:ext cx="34925" cy="34925"/>
                </a:xfrm>
                <a:custGeom>
                  <a:rect b="b" l="l" r="r" t="t"/>
                  <a:pathLst>
                    <a:path extrusionOk="0" h="26" w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602" name="Google Shape;602;p48"/>
                <p:cNvSpPr/>
                <p:nvPr/>
              </p:nvSpPr>
              <p:spPr>
                <a:xfrm>
                  <a:off x="6972300" y="2967038"/>
                  <a:ext cx="17463" cy="20638"/>
                </a:xfrm>
                <a:custGeom>
                  <a:rect b="b" l="l" r="r" t="t"/>
                  <a:pathLst>
                    <a:path extrusionOk="0" h="16" w="13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603" name="Google Shape;603;p48"/>
                <p:cNvSpPr/>
                <p:nvPr/>
              </p:nvSpPr>
              <p:spPr>
                <a:xfrm>
                  <a:off x="7086600" y="3046413"/>
                  <a:ext cx="9525" cy="11113"/>
                </a:xfrm>
                <a:custGeom>
                  <a:rect b="b" l="l" r="r" t="t"/>
                  <a:pathLst>
                    <a:path extrusionOk="0" h="9" w="7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604" name="Google Shape;604;p48"/>
                <p:cNvSpPr/>
                <p:nvPr/>
              </p:nvSpPr>
              <p:spPr>
                <a:xfrm>
                  <a:off x="7061200" y="3036888"/>
                  <a:ext cx="20638" cy="9525"/>
                </a:xfrm>
                <a:custGeom>
                  <a:rect b="b" l="l" r="r" t="t"/>
                  <a:pathLst>
                    <a:path extrusionOk="0" h="7" w="15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605" name="Google Shape;605;p48"/>
                <p:cNvSpPr/>
                <p:nvPr/>
              </p:nvSpPr>
              <p:spPr>
                <a:xfrm>
                  <a:off x="7064375" y="3013075"/>
                  <a:ext cx="17463" cy="19050"/>
                </a:xfrm>
                <a:custGeom>
                  <a:rect b="b" l="l" r="r" t="t"/>
                  <a:pathLst>
                    <a:path extrusionOk="0" h="14" w="13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606" name="Google Shape;606;p48"/>
                <p:cNvSpPr/>
                <p:nvPr/>
              </p:nvSpPr>
              <p:spPr>
                <a:xfrm>
                  <a:off x="7027863" y="2998788"/>
                  <a:ext cx="23813" cy="14288"/>
                </a:xfrm>
                <a:custGeom>
                  <a:rect b="b" l="l" r="r" t="t"/>
                  <a:pathLst>
                    <a:path extrusionOk="0" h="10" w="17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607" name="Google Shape;607;p48"/>
                <p:cNvSpPr/>
                <p:nvPr/>
              </p:nvSpPr>
              <p:spPr>
                <a:xfrm>
                  <a:off x="7002463" y="2984500"/>
                  <a:ext cx="14288" cy="7938"/>
                </a:xfrm>
                <a:custGeom>
                  <a:rect b="b" l="l" r="r" t="t"/>
                  <a:pathLst>
                    <a:path extrusionOk="0" h="6" w="11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608" name="Google Shape;608;p48"/>
                <p:cNvSpPr/>
                <p:nvPr/>
              </p:nvSpPr>
              <p:spPr>
                <a:xfrm>
                  <a:off x="6800850" y="3594100"/>
                  <a:ext cx="63500" cy="65088"/>
                </a:xfrm>
                <a:custGeom>
                  <a:rect b="b" l="l" r="r" t="t"/>
                  <a:pathLst>
                    <a:path extrusionOk="0" h="49" w="48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609" name="Google Shape;609;p48"/>
                <p:cNvSpPr/>
                <p:nvPr/>
              </p:nvSpPr>
              <p:spPr>
                <a:xfrm>
                  <a:off x="6275388" y="3057525"/>
                  <a:ext cx="676275" cy="509588"/>
                </a:xfrm>
                <a:custGeom>
                  <a:rect b="b" l="l" r="r" t="t"/>
                  <a:pathLst>
                    <a:path extrusionOk="0" h="383" w="508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610" name="Google Shape;610;p48"/>
                <p:cNvSpPr/>
                <p:nvPr/>
              </p:nvSpPr>
              <p:spPr>
                <a:xfrm>
                  <a:off x="7043738" y="3598863"/>
                  <a:ext cx="127000" cy="125413"/>
                </a:xfrm>
                <a:custGeom>
                  <a:rect b="b" l="l" r="r" t="t"/>
                  <a:pathLst>
                    <a:path extrusionOk="0" h="94" w="96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611" name="Google Shape;611;p48"/>
                <p:cNvSpPr/>
                <p:nvPr/>
              </p:nvSpPr>
              <p:spPr>
                <a:xfrm>
                  <a:off x="7148513" y="3476625"/>
                  <a:ext cx="93663" cy="139700"/>
                </a:xfrm>
                <a:custGeom>
                  <a:rect b="b" l="l" r="r" t="t"/>
                  <a:pathLst>
                    <a:path extrusionOk="0" h="104" w="71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612" name="Google Shape;612;p48"/>
                <p:cNvSpPr/>
                <p:nvPr/>
              </p:nvSpPr>
              <p:spPr>
                <a:xfrm>
                  <a:off x="6856413" y="3582988"/>
                  <a:ext cx="6350" cy="9525"/>
                </a:xfrm>
                <a:custGeom>
                  <a:rect b="b" l="l" r="r" t="t"/>
                  <a:pathLst>
                    <a:path extrusionOk="0" h="7" w="5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613" name="Google Shape;613;p48"/>
                <p:cNvSpPr/>
                <p:nvPr/>
              </p:nvSpPr>
              <p:spPr>
                <a:xfrm>
                  <a:off x="6664325" y="3500438"/>
                  <a:ext cx="22225" cy="11113"/>
                </a:xfrm>
                <a:custGeom>
                  <a:rect b="b" l="l" r="r" t="t"/>
                  <a:pathLst>
                    <a:path extrusionOk="0" h="8" w="16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614" name="Google Shape;614;p48"/>
                <p:cNvSpPr/>
                <p:nvPr/>
              </p:nvSpPr>
              <p:spPr>
                <a:xfrm>
                  <a:off x="6556375" y="3065463"/>
                  <a:ext cx="22225" cy="9525"/>
                </a:xfrm>
                <a:custGeom>
                  <a:rect b="b" l="l" r="r" t="t"/>
                  <a:pathLst>
                    <a:path extrusionOk="0" h="7" w="1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</p:grpSp>
        </p:grpSp>
        <p:grpSp>
          <p:nvGrpSpPr>
            <p:cNvPr id="615" name="Google Shape;615;p48"/>
            <p:cNvGrpSpPr/>
            <p:nvPr/>
          </p:nvGrpSpPr>
          <p:grpSpPr>
            <a:xfrm>
              <a:off x="3584164" y="1207287"/>
              <a:ext cx="2773360" cy="1960211"/>
              <a:chOff x="4713288" y="1038225"/>
              <a:chExt cx="2847977" cy="2012950"/>
            </a:xfrm>
          </p:grpSpPr>
          <p:sp>
            <p:nvSpPr>
              <p:cNvPr id="616" name="Google Shape;616;p48"/>
              <p:cNvSpPr/>
              <p:nvPr/>
            </p:nvSpPr>
            <p:spPr>
              <a:xfrm>
                <a:off x="4818063" y="2127250"/>
                <a:ext cx="622300" cy="538163"/>
              </a:xfrm>
              <a:custGeom>
                <a:rect b="b" l="l" r="r" t="t"/>
                <a:pathLst>
                  <a:path extrusionOk="0" h="405" w="467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17" name="Google Shape;617;p48"/>
              <p:cNvSpPr/>
              <p:nvPr/>
            </p:nvSpPr>
            <p:spPr>
              <a:xfrm>
                <a:off x="5713413" y="2714625"/>
                <a:ext cx="33338" cy="63500"/>
              </a:xfrm>
              <a:custGeom>
                <a:rect b="b" l="l" r="r" t="t"/>
                <a:pathLst>
                  <a:path extrusionOk="0" h="48" w="25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18" name="Google Shape;618;p48"/>
              <p:cNvSpPr/>
              <p:nvPr/>
            </p:nvSpPr>
            <p:spPr>
              <a:xfrm>
                <a:off x="5397500" y="2195513"/>
                <a:ext cx="677863" cy="544513"/>
              </a:xfrm>
              <a:custGeom>
                <a:rect b="b" l="l" r="r" t="t"/>
                <a:pathLst>
                  <a:path extrusionOk="0" h="410" w="509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19" name="Google Shape;619;p48"/>
              <p:cNvSpPr/>
              <p:nvPr/>
            </p:nvSpPr>
            <p:spPr>
              <a:xfrm>
                <a:off x="5975350" y="2781300"/>
                <a:ext cx="177800" cy="192088"/>
              </a:xfrm>
              <a:custGeom>
                <a:rect b="b" l="l" r="r" t="t"/>
                <a:pathLst>
                  <a:path extrusionOk="0" h="144" w="133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20" name="Google Shape;620;p48"/>
              <p:cNvSpPr/>
              <p:nvPr/>
            </p:nvSpPr>
            <p:spPr>
              <a:xfrm>
                <a:off x="6203950" y="2757488"/>
                <a:ext cx="169863" cy="188913"/>
              </a:xfrm>
              <a:custGeom>
                <a:rect b="b" l="l" r="r" t="t"/>
                <a:pathLst>
                  <a:path extrusionOk="0" h="141" w="127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21" name="Google Shape;621;p48"/>
              <p:cNvSpPr/>
              <p:nvPr/>
            </p:nvSpPr>
            <p:spPr>
              <a:xfrm>
                <a:off x="6367463" y="2847975"/>
                <a:ext cx="106363" cy="123825"/>
              </a:xfrm>
              <a:custGeom>
                <a:rect b="b" l="l" r="r" t="t"/>
                <a:pathLst>
                  <a:path extrusionOk="0" h="93" w="79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22" name="Google Shape;622;p48"/>
              <p:cNvSpPr/>
              <p:nvPr/>
            </p:nvSpPr>
            <p:spPr>
              <a:xfrm>
                <a:off x="6145213" y="2973388"/>
                <a:ext cx="171450" cy="49213"/>
              </a:xfrm>
              <a:custGeom>
                <a:rect b="b" l="l" r="r" t="t"/>
                <a:pathLst>
                  <a:path extrusionOk="0" h="37" w="128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23" name="Google Shape;623;p48"/>
              <p:cNvSpPr/>
              <p:nvPr/>
            </p:nvSpPr>
            <p:spPr>
              <a:xfrm>
                <a:off x="6386513" y="3013075"/>
                <a:ext cx="52388" cy="12700"/>
              </a:xfrm>
              <a:custGeom>
                <a:rect b="b" l="l" r="r" t="t"/>
                <a:pathLst>
                  <a:path extrusionOk="0" h="9" w="3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24" name="Google Shape;624;p48"/>
              <p:cNvSpPr/>
              <p:nvPr/>
            </p:nvSpPr>
            <p:spPr>
              <a:xfrm>
                <a:off x="6335713" y="3016250"/>
                <a:ext cx="36513" cy="12700"/>
              </a:xfrm>
              <a:custGeom>
                <a:rect b="b" l="l" r="r" t="t"/>
                <a:pathLst>
                  <a:path extrusionOk="0" h="9" w="27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25" name="Google Shape;625;p48"/>
              <p:cNvSpPr/>
              <p:nvPr/>
            </p:nvSpPr>
            <p:spPr>
              <a:xfrm>
                <a:off x="6373813" y="3030538"/>
                <a:ext cx="26988" cy="19050"/>
              </a:xfrm>
              <a:custGeom>
                <a:rect b="b" l="l" r="r" t="t"/>
                <a:pathLst>
                  <a:path extrusionOk="0" h="14" w="20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26" name="Google Shape;626;p48"/>
              <p:cNvSpPr/>
              <p:nvPr/>
            </p:nvSpPr>
            <p:spPr>
              <a:xfrm>
                <a:off x="6323013" y="3014663"/>
                <a:ext cx="11113" cy="11113"/>
              </a:xfrm>
              <a:custGeom>
                <a:rect b="b" l="l" r="r" t="t"/>
                <a:pathLst>
                  <a:path extrusionOk="0" h="8" w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27" name="Google Shape;627;p48"/>
              <p:cNvSpPr/>
              <p:nvPr/>
            </p:nvSpPr>
            <p:spPr>
              <a:xfrm>
                <a:off x="6448425" y="3016250"/>
                <a:ext cx="58738" cy="34925"/>
              </a:xfrm>
              <a:custGeom>
                <a:rect b="b" l="l" r="r" t="t"/>
                <a:pathLst>
                  <a:path extrusionOk="0" h="26" w="45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28" name="Google Shape;628;p48"/>
              <p:cNvSpPr/>
              <p:nvPr/>
            </p:nvSpPr>
            <p:spPr>
              <a:xfrm>
                <a:off x="6489700" y="2922588"/>
                <a:ext cx="17463" cy="19050"/>
              </a:xfrm>
              <a:custGeom>
                <a:rect b="b" l="l" r="r" t="t"/>
                <a:pathLst>
                  <a:path extrusionOk="0" h="14" w="13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29" name="Google Shape;629;p48"/>
              <p:cNvSpPr/>
              <p:nvPr/>
            </p:nvSpPr>
            <p:spPr>
              <a:xfrm>
                <a:off x="6519863" y="2924175"/>
                <a:ext cx="47625" cy="14288"/>
              </a:xfrm>
              <a:custGeom>
                <a:rect b="b" l="l" r="r" t="t"/>
                <a:pathLst>
                  <a:path extrusionOk="0" h="10" w="36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30" name="Google Shape;630;p48"/>
              <p:cNvSpPr/>
              <p:nvPr/>
            </p:nvSpPr>
            <p:spPr>
              <a:xfrm>
                <a:off x="6513513" y="2836863"/>
                <a:ext cx="19050" cy="46038"/>
              </a:xfrm>
              <a:custGeom>
                <a:rect b="b" l="l" r="r" t="t"/>
                <a:pathLst>
                  <a:path extrusionOk="0" h="35" w="1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31" name="Google Shape;631;p48"/>
              <p:cNvSpPr/>
              <p:nvPr/>
            </p:nvSpPr>
            <p:spPr>
              <a:xfrm>
                <a:off x="6424613" y="2709863"/>
                <a:ext cx="76200" cy="71438"/>
              </a:xfrm>
              <a:custGeom>
                <a:rect b="b" l="l" r="r" t="t"/>
                <a:pathLst>
                  <a:path extrusionOk="0" h="53" w="58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32" name="Google Shape;632;p48"/>
              <p:cNvSpPr/>
              <p:nvPr/>
            </p:nvSpPr>
            <p:spPr>
              <a:xfrm>
                <a:off x="6354763" y="2690813"/>
                <a:ext cx="36513" cy="39688"/>
              </a:xfrm>
              <a:custGeom>
                <a:rect b="b" l="l" r="r" t="t"/>
                <a:pathLst>
                  <a:path extrusionOk="0" h="29" w="28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33" name="Google Shape;633;p48"/>
              <p:cNvSpPr/>
              <p:nvPr/>
            </p:nvSpPr>
            <p:spPr>
              <a:xfrm>
                <a:off x="6383338" y="2563813"/>
                <a:ext cx="71438" cy="101600"/>
              </a:xfrm>
              <a:custGeom>
                <a:rect b="b" l="l" r="r" t="t"/>
                <a:pathLst>
                  <a:path extrusionOk="0" h="76" w="54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34" name="Google Shape;634;p48"/>
              <p:cNvSpPr/>
              <p:nvPr/>
            </p:nvSpPr>
            <p:spPr>
              <a:xfrm>
                <a:off x="6457950" y="2665413"/>
                <a:ext cx="23813" cy="41275"/>
              </a:xfrm>
              <a:custGeom>
                <a:rect b="b" l="l" r="r" t="t"/>
                <a:pathLst>
                  <a:path extrusionOk="0" h="30" w="18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35" name="Google Shape;635;p48"/>
              <p:cNvSpPr/>
              <p:nvPr/>
            </p:nvSpPr>
            <p:spPr>
              <a:xfrm>
                <a:off x="6423025" y="2676525"/>
                <a:ext cx="19050" cy="25400"/>
              </a:xfrm>
              <a:custGeom>
                <a:rect b="b" l="l" r="r" t="t"/>
                <a:pathLst>
                  <a:path extrusionOk="0" h="19" w="14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36" name="Google Shape;636;p48"/>
              <p:cNvSpPr/>
              <p:nvPr/>
            </p:nvSpPr>
            <p:spPr>
              <a:xfrm>
                <a:off x="6432550" y="2692400"/>
                <a:ext cx="19050" cy="31750"/>
              </a:xfrm>
              <a:custGeom>
                <a:rect b="b" l="l" r="r" t="t"/>
                <a:pathLst>
                  <a:path extrusionOk="0" h="24" w="1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37" name="Google Shape;637;p48"/>
              <p:cNvSpPr/>
              <p:nvPr/>
            </p:nvSpPr>
            <p:spPr>
              <a:xfrm>
                <a:off x="6450013" y="2693988"/>
                <a:ext cx="7938" cy="20638"/>
              </a:xfrm>
              <a:custGeom>
                <a:rect b="b" l="l" r="r" t="t"/>
                <a:pathLst>
                  <a:path extrusionOk="0" h="15" w="7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38" name="Google Shape;638;p48"/>
              <p:cNvSpPr/>
              <p:nvPr/>
            </p:nvSpPr>
            <p:spPr>
              <a:xfrm>
                <a:off x="6454775" y="2706688"/>
                <a:ext cx="11113" cy="11113"/>
              </a:xfrm>
              <a:custGeom>
                <a:rect b="b" l="l" r="r" t="t"/>
                <a:pathLst>
                  <a:path extrusionOk="0" h="8" w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39" name="Google Shape;639;p48"/>
              <p:cNvSpPr/>
              <p:nvPr/>
            </p:nvSpPr>
            <p:spPr>
              <a:xfrm>
                <a:off x="6442075" y="2665413"/>
                <a:ext cx="12700" cy="17463"/>
              </a:xfrm>
              <a:custGeom>
                <a:rect b="b" l="l" r="r" t="t"/>
                <a:pathLst>
                  <a:path extrusionOk="0" h="12" w="10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40" name="Google Shape;640;p48"/>
              <p:cNvSpPr/>
              <p:nvPr/>
            </p:nvSpPr>
            <p:spPr>
              <a:xfrm>
                <a:off x="6397625" y="2649538"/>
                <a:ext cx="19050" cy="20638"/>
              </a:xfrm>
              <a:custGeom>
                <a:rect b="b" l="l" r="r" t="t"/>
                <a:pathLst>
                  <a:path extrusionOk="0" h="15" w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41" name="Google Shape;641;p48"/>
              <p:cNvSpPr/>
              <p:nvPr/>
            </p:nvSpPr>
            <p:spPr>
              <a:xfrm>
                <a:off x="6416675" y="2652713"/>
                <a:ext cx="6350" cy="1588"/>
              </a:xfrm>
              <a:custGeom>
                <a:rect b="b" l="l" r="r" t="t"/>
                <a:pathLst>
                  <a:path extrusionOk="0" h="1" w="4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42" name="Google Shape;642;p48"/>
              <p:cNvSpPr/>
              <p:nvPr/>
            </p:nvSpPr>
            <p:spPr>
              <a:xfrm>
                <a:off x="6388100" y="2441575"/>
                <a:ext cx="36513" cy="50800"/>
              </a:xfrm>
              <a:custGeom>
                <a:rect b="b" l="l" r="r" t="t"/>
                <a:pathLst>
                  <a:path extrusionOk="0" h="39" w="27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43" name="Google Shape;643;p48"/>
              <p:cNvSpPr/>
              <p:nvPr/>
            </p:nvSpPr>
            <p:spPr>
              <a:xfrm>
                <a:off x="6194425" y="2532063"/>
                <a:ext cx="41275" cy="34925"/>
              </a:xfrm>
              <a:custGeom>
                <a:rect b="b" l="l" r="r" t="t"/>
                <a:pathLst>
                  <a:path extrusionOk="0" h="27" w="31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44" name="Google Shape;644;p48"/>
              <p:cNvSpPr/>
              <p:nvPr/>
            </p:nvSpPr>
            <p:spPr>
              <a:xfrm>
                <a:off x="6015038" y="2476500"/>
                <a:ext cx="195263" cy="374650"/>
              </a:xfrm>
              <a:custGeom>
                <a:rect b="b" l="l" r="r" t="t"/>
                <a:pathLst>
                  <a:path extrusionOk="0" h="282" w="147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45" name="Google Shape;645;p48"/>
              <p:cNvSpPr/>
              <p:nvPr/>
            </p:nvSpPr>
            <p:spPr>
              <a:xfrm>
                <a:off x="6142038" y="2898775"/>
                <a:ext cx="26988" cy="25400"/>
              </a:xfrm>
              <a:custGeom>
                <a:rect b="b" l="l" r="r" t="t"/>
                <a:pathLst>
                  <a:path extrusionOk="0" h="19" w="21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46" name="Google Shape;646;p48"/>
              <p:cNvSpPr/>
              <p:nvPr/>
            </p:nvSpPr>
            <p:spPr>
              <a:xfrm>
                <a:off x="6183313" y="2917825"/>
                <a:ext cx="11113" cy="11113"/>
              </a:xfrm>
              <a:custGeom>
                <a:rect b="b" l="l" r="r" t="t"/>
                <a:pathLst>
                  <a:path extrusionOk="0" h="8" w="9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47" name="Google Shape;647;p48"/>
              <p:cNvSpPr/>
              <p:nvPr/>
            </p:nvSpPr>
            <p:spPr>
              <a:xfrm>
                <a:off x="6035675" y="2892425"/>
                <a:ext cx="9525" cy="15875"/>
              </a:xfrm>
              <a:custGeom>
                <a:rect b="b" l="l" r="r" t="t"/>
                <a:pathLst>
                  <a:path extrusionOk="0" h="12" w="8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48" name="Google Shape;648;p48"/>
              <p:cNvSpPr/>
              <p:nvPr/>
            </p:nvSpPr>
            <p:spPr>
              <a:xfrm>
                <a:off x="6013450" y="2855913"/>
                <a:ext cx="15875" cy="15875"/>
              </a:xfrm>
              <a:custGeom>
                <a:rect b="b" l="l" r="r" t="t"/>
                <a:pathLst>
                  <a:path extrusionOk="0" h="11" w="12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49" name="Google Shape;649;p48"/>
              <p:cNvSpPr/>
              <p:nvPr/>
            </p:nvSpPr>
            <p:spPr>
              <a:xfrm>
                <a:off x="6548438" y="2284413"/>
                <a:ext cx="41275" cy="49213"/>
              </a:xfrm>
              <a:custGeom>
                <a:rect b="b" l="l" r="r" t="t"/>
                <a:pathLst>
                  <a:path extrusionOk="0" h="37" w="30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50" name="Google Shape;650;p48"/>
              <p:cNvSpPr/>
              <p:nvPr/>
            </p:nvSpPr>
            <p:spPr>
              <a:xfrm>
                <a:off x="6596063" y="2271713"/>
                <a:ext cx="42863" cy="30163"/>
              </a:xfrm>
              <a:custGeom>
                <a:rect b="b" l="l" r="r" t="t"/>
                <a:pathLst>
                  <a:path extrusionOk="0" h="23" w="3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51" name="Google Shape;651;p48"/>
              <p:cNvSpPr/>
              <p:nvPr/>
            </p:nvSpPr>
            <p:spPr>
              <a:xfrm>
                <a:off x="6572250" y="2136775"/>
                <a:ext cx="185738" cy="153988"/>
              </a:xfrm>
              <a:custGeom>
                <a:rect b="b" l="l" r="r" t="t"/>
                <a:pathLst>
                  <a:path extrusionOk="0" h="115" w="140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52" name="Google Shape;652;p48"/>
              <p:cNvSpPr/>
              <p:nvPr/>
            </p:nvSpPr>
            <p:spPr>
              <a:xfrm>
                <a:off x="6721475" y="2054225"/>
                <a:ext cx="96838" cy="80963"/>
              </a:xfrm>
              <a:custGeom>
                <a:rect b="b" l="l" r="r" t="t"/>
                <a:pathLst>
                  <a:path extrusionOk="0" h="61" w="72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53" name="Google Shape;653;p48"/>
              <p:cNvSpPr/>
              <p:nvPr/>
            </p:nvSpPr>
            <p:spPr>
              <a:xfrm>
                <a:off x="6816725" y="2073275"/>
                <a:ext cx="15875" cy="14288"/>
              </a:xfrm>
              <a:custGeom>
                <a:rect b="b" l="l" r="r" t="t"/>
                <a:pathLst>
                  <a:path extrusionOk="0" h="11" w="12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54" name="Google Shape;654;p48"/>
              <p:cNvSpPr/>
              <p:nvPr/>
            </p:nvSpPr>
            <p:spPr>
              <a:xfrm>
                <a:off x="6848475" y="2052638"/>
                <a:ext cx="22225" cy="15875"/>
              </a:xfrm>
              <a:custGeom>
                <a:rect b="b" l="l" r="r" t="t"/>
                <a:pathLst>
                  <a:path extrusionOk="0" h="12" w="17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55" name="Google Shape;655;p48"/>
              <p:cNvSpPr/>
              <p:nvPr/>
            </p:nvSpPr>
            <p:spPr>
              <a:xfrm>
                <a:off x="6888163" y="2035175"/>
                <a:ext cx="12700" cy="11113"/>
              </a:xfrm>
              <a:custGeom>
                <a:rect b="b" l="l" r="r" t="t"/>
                <a:pathLst>
                  <a:path extrusionOk="0" h="9" w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56" name="Google Shape;656;p48"/>
              <p:cNvSpPr/>
              <p:nvPr/>
            </p:nvSpPr>
            <p:spPr>
              <a:xfrm>
                <a:off x="6753225" y="1855788"/>
                <a:ext cx="47625" cy="184150"/>
              </a:xfrm>
              <a:custGeom>
                <a:rect b="b" l="l" r="r" t="t"/>
                <a:pathLst>
                  <a:path extrusionOk="0" h="138" w="36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57" name="Google Shape;657;p48"/>
              <p:cNvSpPr/>
              <p:nvPr/>
            </p:nvSpPr>
            <p:spPr>
              <a:xfrm>
                <a:off x="5241925" y="1219200"/>
                <a:ext cx="292100" cy="214313"/>
              </a:xfrm>
              <a:custGeom>
                <a:rect b="b" l="l" r="r" t="t"/>
                <a:pathLst>
                  <a:path extrusionOk="0" h="161" w="220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58" name="Google Shape;658;p48"/>
              <p:cNvSpPr/>
              <p:nvPr/>
            </p:nvSpPr>
            <p:spPr>
              <a:xfrm>
                <a:off x="4713288" y="1196975"/>
                <a:ext cx="2847977" cy="1058862"/>
              </a:xfrm>
              <a:custGeom>
                <a:rect b="b" l="l" r="r" t="t"/>
                <a:pathLst>
                  <a:path extrusionOk="0" h="795" w="2139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59" name="Google Shape;659;p48"/>
              <p:cNvSpPr/>
              <p:nvPr/>
            </p:nvSpPr>
            <p:spPr>
              <a:xfrm>
                <a:off x="5614988" y="1879600"/>
                <a:ext cx="1023939" cy="646113"/>
              </a:xfrm>
              <a:custGeom>
                <a:rect b="b" l="l" r="r" t="t"/>
                <a:pathLst>
                  <a:path extrusionOk="0" h="486" w="769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60" name="Google Shape;660;p48"/>
              <p:cNvSpPr/>
              <p:nvPr/>
            </p:nvSpPr>
            <p:spPr>
              <a:xfrm>
                <a:off x="7369175" y="1395413"/>
                <a:ext cx="58738" cy="25400"/>
              </a:xfrm>
              <a:custGeom>
                <a:rect b="b" l="l" r="r" t="t"/>
                <a:pathLst>
                  <a:path extrusionOk="0" h="19" w="44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61" name="Google Shape;661;p48"/>
              <p:cNvSpPr/>
              <p:nvPr/>
            </p:nvSpPr>
            <p:spPr>
              <a:xfrm>
                <a:off x="7191375" y="1443038"/>
                <a:ext cx="23813" cy="14288"/>
              </a:xfrm>
              <a:custGeom>
                <a:rect b="b" l="l" r="r" t="t"/>
                <a:pathLst>
                  <a:path extrusionOk="0" h="10" w="18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62" name="Google Shape;662;p48"/>
              <p:cNvSpPr/>
              <p:nvPr/>
            </p:nvSpPr>
            <p:spPr>
              <a:xfrm>
                <a:off x="6645275" y="1257300"/>
                <a:ext cx="11113" cy="12700"/>
              </a:xfrm>
              <a:custGeom>
                <a:rect b="b" l="l" r="r" t="t"/>
                <a:pathLst>
                  <a:path extrusionOk="0" h="10" w="8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63" name="Google Shape;663;p48"/>
              <p:cNvSpPr/>
              <p:nvPr/>
            </p:nvSpPr>
            <p:spPr>
              <a:xfrm>
                <a:off x="6249988" y="1300163"/>
                <a:ext cx="26988" cy="15875"/>
              </a:xfrm>
              <a:custGeom>
                <a:rect b="b" l="l" r="r" t="t"/>
                <a:pathLst>
                  <a:path extrusionOk="0" h="12" w="20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64" name="Google Shape;664;p48"/>
              <p:cNvSpPr/>
              <p:nvPr/>
            </p:nvSpPr>
            <p:spPr>
              <a:xfrm>
                <a:off x="6043613" y="1128713"/>
                <a:ext cx="100013" cy="57150"/>
              </a:xfrm>
              <a:custGeom>
                <a:rect b="b" l="l" r="r" t="t"/>
                <a:pathLst>
                  <a:path extrusionOk="0" h="43" w="76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65" name="Google Shape;665;p48"/>
              <p:cNvSpPr/>
              <p:nvPr/>
            </p:nvSpPr>
            <p:spPr>
              <a:xfrm>
                <a:off x="5900738" y="1101725"/>
                <a:ext cx="39688" cy="20638"/>
              </a:xfrm>
              <a:custGeom>
                <a:rect b="b" l="l" r="r" t="t"/>
                <a:pathLst>
                  <a:path extrusionOk="0" h="16" w="30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66" name="Google Shape;666;p48"/>
              <p:cNvSpPr/>
              <p:nvPr/>
            </p:nvSpPr>
            <p:spPr>
              <a:xfrm>
                <a:off x="5913438" y="1057275"/>
                <a:ext cx="139700" cy="98425"/>
              </a:xfrm>
              <a:custGeom>
                <a:rect b="b" l="l" r="r" t="t"/>
                <a:pathLst>
                  <a:path extrusionOk="0" h="74" w="105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67" name="Google Shape;667;p48"/>
              <p:cNvSpPr/>
              <p:nvPr/>
            </p:nvSpPr>
            <p:spPr>
              <a:xfrm>
                <a:off x="5973763" y="1212850"/>
                <a:ext cx="17463" cy="12700"/>
              </a:xfrm>
              <a:custGeom>
                <a:rect b="b" l="l" r="r" t="t"/>
                <a:pathLst>
                  <a:path extrusionOk="0" h="9" w="13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68" name="Google Shape;668;p48"/>
              <p:cNvSpPr/>
              <p:nvPr/>
            </p:nvSpPr>
            <p:spPr>
              <a:xfrm>
                <a:off x="5886450" y="1060450"/>
                <a:ext cx="23813" cy="7938"/>
              </a:xfrm>
              <a:custGeom>
                <a:rect b="b" l="l" r="r" t="t"/>
                <a:pathLst>
                  <a:path extrusionOk="0" h="6" w="18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69" name="Google Shape;669;p48"/>
              <p:cNvSpPr/>
              <p:nvPr/>
            </p:nvSpPr>
            <p:spPr>
              <a:xfrm>
                <a:off x="6162675" y="1173163"/>
                <a:ext cx="20638" cy="9525"/>
              </a:xfrm>
              <a:custGeom>
                <a:rect b="b" l="l" r="r" t="t"/>
                <a:pathLst>
                  <a:path extrusionOk="0" h="7" w="15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70" name="Google Shape;670;p48"/>
              <p:cNvSpPr/>
              <p:nvPr/>
            </p:nvSpPr>
            <p:spPr>
              <a:xfrm>
                <a:off x="5119688" y="1074738"/>
                <a:ext cx="117475" cy="36513"/>
              </a:xfrm>
              <a:custGeom>
                <a:rect b="b" l="l" r="r" t="t"/>
                <a:pathLst>
                  <a:path extrusionOk="0" h="27" w="89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71" name="Google Shape;671;p48"/>
              <p:cNvSpPr/>
              <p:nvPr/>
            </p:nvSpPr>
            <p:spPr>
              <a:xfrm>
                <a:off x="5427663" y="1052513"/>
                <a:ext cx="41275" cy="26988"/>
              </a:xfrm>
              <a:custGeom>
                <a:rect b="b" l="l" r="r" t="t"/>
                <a:pathLst>
                  <a:path extrusionOk="0" h="20" w="31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72" name="Google Shape;672;p48"/>
              <p:cNvSpPr/>
              <p:nvPr/>
            </p:nvSpPr>
            <p:spPr>
              <a:xfrm>
                <a:off x="5373688" y="1069975"/>
                <a:ext cx="44450" cy="25400"/>
              </a:xfrm>
              <a:custGeom>
                <a:rect b="b" l="l" r="r" t="t"/>
                <a:pathLst>
                  <a:path extrusionOk="0" h="20" w="33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73" name="Google Shape;673;p48"/>
              <p:cNvSpPr/>
              <p:nvPr/>
            </p:nvSpPr>
            <p:spPr>
              <a:xfrm>
                <a:off x="5314950" y="1092200"/>
                <a:ext cx="44450" cy="15875"/>
              </a:xfrm>
              <a:custGeom>
                <a:rect b="b" l="l" r="r" t="t"/>
                <a:pathLst>
                  <a:path extrusionOk="0" h="12" w="34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74" name="Google Shape;674;p48"/>
              <p:cNvSpPr/>
              <p:nvPr/>
            </p:nvSpPr>
            <p:spPr>
              <a:xfrm>
                <a:off x="5287963" y="1038225"/>
                <a:ext cx="71438" cy="49213"/>
              </a:xfrm>
              <a:custGeom>
                <a:rect b="b" l="l" r="r" t="t"/>
                <a:pathLst>
                  <a:path extrusionOk="0" h="36" w="53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75" name="Google Shape;675;p48"/>
              <p:cNvSpPr/>
              <p:nvPr/>
            </p:nvSpPr>
            <p:spPr>
              <a:xfrm>
                <a:off x="6675438" y="1244600"/>
                <a:ext cx="128588" cy="49213"/>
              </a:xfrm>
              <a:custGeom>
                <a:rect b="b" l="l" r="r" t="t"/>
                <a:pathLst>
                  <a:path extrusionOk="0" h="38" w="97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76" name="Google Shape;676;p48"/>
              <p:cNvSpPr/>
              <p:nvPr/>
            </p:nvSpPr>
            <p:spPr>
              <a:xfrm>
                <a:off x="4924425" y="2252663"/>
                <a:ext cx="34925" cy="17463"/>
              </a:xfrm>
              <a:custGeom>
                <a:rect b="b" l="l" r="r" t="t"/>
                <a:pathLst>
                  <a:path extrusionOk="0" h="13" w="26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77" name="Google Shape;677;p48"/>
              <p:cNvSpPr/>
              <p:nvPr/>
            </p:nvSpPr>
            <p:spPr>
              <a:xfrm>
                <a:off x="5183188" y="1463675"/>
                <a:ext cx="34925" cy="25400"/>
              </a:xfrm>
              <a:custGeom>
                <a:rect b="b" l="l" r="r" t="t"/>
                <a:pathLst>
                  <a:path extrusionOk="0" h="19" w="26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78" name="Google Shape;678;p48"/>
              <p:cNvSpPr/>
              <p:nvPr/>
            </p:nvSpPr>
            <p:spPr>
              <a:xfrm>
                <a:off x="5359400" y="1433513"/>
                <a:ext cx="26988" cy="25400"/>
              </a:xfrm>
              <a:custGeom>
                <a:rect b="b" l="l" r="r" t="t"/>
                <a:pathLst>
                  <a:path extrusionOk="0" h="20" w="21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79" name="Google Shape;679;p48"/>
              <p:cNvSpPr/>
              <p:nvPr/>
            </p:nvSpPr>
            <p:spPr>
              <a:xfrm>
                <a:off x="5549900" y="1338263"/>
                <a:ext cx="25400" cy="17463"/>
              </a:xfrm>
              <a:custGeom>
                <a:rect b="b" l="l" r="r" t="t"/>
                <a:pathLst>
                  <a:path extrusionOk="0" h="13" w="19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80" name="Google Shape;680;p48"/>
              <p:cNvSpPr/>
              <p:nvPr/>
            </p:nvSpPr>
            <p:spPr>
              <a:xfrm>
                <a:off x="6727825" y="1320800"/>
                <a:ext cx="53975" cy="22225"/>
              </a:xfrm>
              <a:custGeom>
                <a:rect b="b" l="l" r="r" t="t"/>
                <a:pathLst>
                  <a:path extrusionOk="0" h="17" w="41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81" name="Google Shape;681;p48"/>
              <p:cNvSpPr/>
              <p:nvPr/>
            </p:nvSpPr>
            <p:spPr>
              <a:xfrm>
                <a:off x="6832600" y="1266825"/>
                <a:ext cx="74613" cy="26988"/>
              </a:xfrm>
              <a:custGeom>
                <a:rect b="b" l="l" r="r" t="t"/>
                <a:pathLst>
                  <a:path extrusionOk="0" h="20" w="56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682" name="Google Shape;682;p48"/>
              <p:cNvSpPr/>
              <p:nvPr/>
            </p:nvSpPr>
            <p:spPr>
              <a:xfrm>
                <a:off x="6726238" y="1303338"/>
                <a:ext cx="15875" cy="17463"/>
              </a:xfrm>
              <a:custGeom>
                <a:rect b="b" l="l" r="r" t="t"/>
                <a:pathLst>
                  <a:path extrusionOk="0" h="13" w="12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sp>
        <p:nvSpPr>
          <p:cNvPr id="683" name="Google Shape;683;p48"/>
          <p:cNvSpPr/>
          <p:nvPr/>
        </p:nvSpPr>
        <p:spPr>
          <a:xfrm>
            <a:off x="539752" y="1760924"/>
            <a:ext cx="1433100" cy="770100"/>
          </a:xfrm>
          <a:prstGeom prst="roundRect">
            <a:avLst>
              <a:gd fmla="val 16667" name="adj"/>
            </a:avLst>
          </a:prstGeom>
          <a:solidFill>
            <a:srgbClr val="16A0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4" name="Google Shape;684;p48"/>
          <p:cNvSpPr txBox="1"/>
          <p:nvPr/>
        </p:nvSpPr>
        <p:spPr>
          <a:xfrm>
            <a:off x="781876" y="1889101"/>
            <a:ext cx="948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NORTH AMERICA</a:t>
            </a:r>
            <a:endParaRPr b="1" i="0" sz="1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5" name="Google Shape;685;p48"/>
          <p:cNvSpPr/>
          <p:nvPr/>
        </p:nvSpPr>
        <p:spPr>
          <a:xfrm rot="5400000">
            <a:off x="1951667" y="1985194"/>
            <a:ext cx="227400" cy="196200"/>
          </a:xfrm>
          <a:prstGeom prst="triangle">
            <a:avLst>
              <a:gd fmla="val 50000" name="adj"/>
            </a:avLst>
          </a:prstGeom>
          <a:solidFill>
            <a:srgbClr val="16A0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6" name="Google Shape;686;p48"/>
          <p:cNvSpPr/>
          <p:nvPr/>
        </p:nvSpPr>
        <p:spPr>
          <a:xfrm rot="8100000">
            <a:off x="1857718" y="1036990"/>
            <a:ext cx="714885" cy="714885"/>
          </a:xfrm>
          <a:prstGeom prst="teardrop">
            <a:avLst>
              <a:gd fmla="val 100000" name="adj"/>
            </a:avLst>
          </a:prstGeom>
          <a:solidFill>
            <a:srgbClr val="16A0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7" name="Google Shape;687;p48"/>
          <p:cNvSpPr txBox="1"/>
          <p:nvPr>
            <p:ph idx="2" type="subTitle"/>
          </p:nvPr>
        </p:nvSpPr>
        <p:spPr>
          <a:xfrm>
            <a:off x="628650" y="2114550"/>
            <a:ext cx="1209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8" name="Google Shape;688;p48"/>
          <p:cNvSpPr txBox="1"/>
          <p:nvPr>
            <p:ph idx="3" type="subTitle"/>
          </p:nvPr>
        </p:nvSpPr>
        <p:spPr>
          <a:xfrm>
            <a:off x="1924675" y="1219200"/>
            <a:ext cx="618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16A08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16A08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16A08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16A08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16A08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16A08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16A08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16A08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16A086"/>
                </a:solidFill>
              </a:defRPr>
            </a:lvl9pPr>
          </a:lstStyle>
          <a:p/>
        </p:txBody>
      </p:sp>
      <p:sp>
        <p:nvSpPr>
          <p:cNvPr id="689" name="Google Shape;689;p48"/>
          <p:cNvSpPr/>
          <p:nvPr/>
        </p:nvSpPr>
        <p:spPr>
          <a:xfrm>
            <a:off x="1967550" y="1165838"/>
            <a:ext cx="495300" cy="45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48"/>
          <p:cNvSpPr/>
          <p:nvPr/>
        </p:nvSpPr>
        <p:spPr>
          <a:xfrm rot="8100000">
            <a:off x="4399122" y="2371028"/>
            <a:ext cx="810769" cy="810769"/>
          </a:xfrm>
          <a:prstGeom prst="teardrop">
            <a:avLst>
              <a:gd fmla="val 100000" name="adj"/>
            </a:avLst>
          </a:prstGeom>
          <a:solidFill>
            <a:srgbClr val="2A7C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1" name="Google Shape;691;p48"/>
          <p:cNvSpPr/>
          <p:nvPr/>
        </p:nvSpPr>
        <p:spPr>
          <a:xfrm rot="8100000">
            <a:off x="2904347" y="2553139"/>
            <a:ext cx="667367" cy="667367"/>
          </a:xfrm>
          <a:prstGeom prst="teardrop">
            <a:avLst>
              <a:gd fmla="val 100000" name="adj"/>
            </a:avLst>
          </a:prstGeom>
          <a:solidFill>
            <a:srgbClr val="9CBB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2" name="Google Shape;692;p48"/>
          <p:cNvSpPr/>
          <p:nvPr/>
        </p:nvSpPr>
        <p:spPr>
          <a:xfrm rot="8100000">
            <a:off x="5690784" y="1420349"/>
            <a:ext cx="494268" cy="494268"/>
          </a:xfrm>
          <a:prstGeom prst="teardrop">
            <a:avLst>
              <a:gd fmla="val 100000" name="adj"/>
            </a:avLst>
          </a:prstGeom>
          <a:solidFill>
            <a:srgbClr val="F29C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29C1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3" name="Google Shape;693;p48"/>
          <p:cNvSpPr/>
          <p:nvPr/>
        </p:nvSpPr>
        <p:spPr>
          <a:xfrm rot="8100000">
            <a:off x="4479549" y="1165579"/>
            <a:ext cx="494268" cy="494268"/>
          </a:xfrm>
          <a:prstGeom prst="teardrop">
            <a:avLst>
              <a:gd fmla="val 100000" name="adj"/>
            </a:avLst>
          </a:prstGeom>
          <a:solidFill>
            <a:srgbClr val="9CBB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29C1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4" name="Google Shape;694;p48"/>
          <p:cNvSpPr/>
          <p:nvPr/>
        </p:nvSpPr>
        <p:spPr>
          <a:xfrm rot="8100000">
            <a:off x="6703321" y="2999817"/>
            <a:ext cx="412385" cy="412385"/>
          </a:xfrm>
          <a:prstGeom prst="teardrop">
            <a:avLst>
              <a:gd fmla="val 100000" name="adj"/>
            </a:avLst>
          </a:prstGeom>
          <a:solidFill>
            <a:srgbClr val="2D42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2D425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5" name="Google Shape;695;p48"/>
          <p:cNvSpPr/>
          <p:nvPr/>
        </p:nvSpPr>
        <p:spPr>
          <a:xfrm>
            <a:off x="1478578" y="3164835"/>
            <a:ext cx="1433100" cy="770100"/>
          </a:xfrm>
          <a:prstGeom prst="roundRect">
            <a:avLst>
              <a:gd fmla="val 16667" name="adj"/>
            </a:avLst>
          </a:prstGeom>
          <a:solidFill>
            <a:srgbClr val="9CBB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6" name="Google Shape;696;p48"/>
          <p:cNvSpPr txBox="1"/>
          <p:nvPr/>
        </p:nvSpPr>
        <p:spPr>
          <a:xfrm>
            <a:off x="1759174" y="3305712"/>
            <a:ext cx="872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LATIN AMERICA</a:t>
            </a:r>
            <a:endParaRPr b="1" i="0" sz="1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7" name="Google Shape;697;p48"/>
          <p:cNvSpPr/>
          <p:nvPr/>
        </p:nvSpPr>
        <p:spPr>
          <a:xfrm rot="5400000">
            <a:off x="2884143" y="3389105"/>
            <a:ext cx="227400" cy="196200"/>
          </a:xfrm>
          <a:prstGeom prst="triangle">
            <a:avLst>
              <a:gd fmla="val 50000" name="adj"/>
            </a:avLst>
          </a:prstGeom>
          <a:solidFill>
            <a:srgbClr val="9CBB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8" name="Google Shape;698;p48"/>
          <p:cNvSpPr/>
          <p:nvPr/>
        </p:nvSpPr>
        <p:spPr>
          <a:xfrm>
            <a:off x="2932126" y="1427848"/>
            <a:ext cx="1433100" cy="770100"/>
          </a:xfrm>
          <a:prstGeom prst="roundRect">
            <a:avLst>
              <a:gd fmla="val 16667" name="adj"/>
            </a:avLst>
          </a:prstGeom>
          <a:solidFill>
            <a:srgbClr val="9CBB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9" name="Google Shape;699;p48"/>
          <p:cNvSpPr txBox="1"/>
          <p:nvPr/>
        </p:nvSpPr>
        <p:spPr>
          <a:xfrm>
            <a:off x="3439014" y="1556025"/>
            <a:ext cx="470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EUROPE</a:t>
            </a:r>
            <a:endParaRPr b="1" i="0" sz="1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0" name="Google Shape;700;p48"/>
          <p:cNvSpPr/>
          <p:nvPr/>
        </p:nvSpPr>
        <p:spPr>
          <a:xfrm rot="5400000">
            <a:off x="4344041" y="1652118"/>
            <a:ext cx="227400" cy="196200"/>
          </a:xfrm>
          <a:prstGeom prst="triangle">
            <a:avLst>
              <a:gd fmla="val 50000" name="adj"/>
            </a:avLst>
          </a:prstGeom>
          <a:solidFill>
            <a:srgbClr val="9CBB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1" name="Google Shape;701;p48"/>
          <p:cNvSpPr/>
          <p:nvPr/>
        </p:nvSpPr>
        <p:spPr>
          <a:xfrm>
            <a:off x="5034418" y="3112005"/>
            <a:ext cx="1433100" cy="770100"/>
          </a:xfrm>
          <a:prstGeom prst="roundRect">
            <a:avLst>
              <a:gd fmla="val 16667" name="adj"/>
            </a:avLst>
          </a:prstGeom>
          <a:solidFill>
            <a:srgbClr val="2A7C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2" name="Google Shape;702;p48"/>
          <p:cNvSpPr txBox="1"/>
          <p:nvPr/>
        </p:nvSpPr>
        <p:spPr>
          <a:xfrm>
            <a:off x="5564896" y="3240182"/>
            <a:ext cx="410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AFRICA</a:t>
            </a:r>
            <a:endParaRPr b="1" i="0" sz="10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3" name="Google Shape;703;p48"/>
          <p:cNvSpPr/>
          <p:nvPr/>
        </p:nvSpPr>
        <p:spPr>
          <a:xfrm flipH="1" rot="-5400000">
            <a:off x="4832886" y="3336275"/>
            <a:ext cx="227400" cy="196200"/>
          </a:xfrm>
          <a:prstGeom prst="triangle">
            <a:avLst>
              <a:gd fmla="val 50000" name="adj"/>
            </a:avLst>
          </a:prstGeom>
          <a:solidFill>
            <a:srgbClr val="2A7C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4" name="Google Shape;704;p48"/>
          <p:cNvSpPr/>
          <p:nvPr/>
        </p:nvSpPr>
        <p:spPr>
          <a:xfrm>
            <a:off x="6204457" y="1765790"/>
            <a:ext cx="1433100" cy="770100"/>
          </a:xfrm>
          <a:prstGeom prst="roundRect">
            <a:avLst>
              <a:gd fmla="val 16667" name="adj"/>
            </a:avLst>
          </a:prstGeom>
          <a:solidFill>
            <a:srgbClr val="F29C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5" name="Google Shape;705;p48"/>
          <p:cNvSpPr txBox="1"/>
          <p:nvPr/>
        </p:nvSpPr>
        <p:spPr>
          <a:xfrm>
            <a:off x="6805530" y="1887617"/>
            <a:ext cx="256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48"/>
          <p:cNvSpPr/>
          <p:nvPr/>
        </p:nvSpPr>
        <p:spPr>
          <a:xfrm flipH="1" rot="-5400000">
            <a:off x="5996575" y="1990060"/>
            <a:ext cx="227400" cy="196200"/>
          </a:xfrm>
          <a:prstGeom prst="triangle">
            <a:avLst>
              <a:gd fmla="val 50000" name="adj"/>
            </a:avLst>
          </a:prstGeom>
          <a:solidFill>
            <a:srgbClr val="F29C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7" name="Google Shape;707;p48"/>
          <p:cNvSpPr/>
          <p:nvPr/>
        </p:nvSpPr>
        <p:spPr>
          <a:xfrm>
            <a:off x="7154052" y="3281535"/>
            <a:ext cx="1433100" cy="770100"/>
          </a:xfrm>
          <a:prstGeom prst="roundRect">
            <a:avLst>
              <a:gd fmla="val 16667" name="adj"/>
            </a:avLst>
          </a:prstGeom>
          <a:solidFill>
            <a:srgbClr val="2D42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8" name="Google Shape;708;p48"/>
          <p:cNvSpPr txBox="1"/>
          <p:nvPr/>
        </p:nvSpPr>
        <p:spPr>
          <a:xfrm>
            <a:off x="7556477" y="3403362"/>
            <a:ext cx="62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AUSTRALIA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48"/>
          <p:cNvSpPr/>
          <p:nvPr/>
        </p:nvSpPr>
        <p:spPr>
          <a:xfrm flipH="1" rot="-5400000">
            <a:off x="6946170" y="3505805"/>
            <a:ext cx="227400" cy="196200"/>
          </a:xfrm>
          <a:prstGeom prst="triangle">
            <a:avLst>
              <a:gd fmla="val 50000" name="adj"/>
            </a:avLst>
          </a:prstGeom>
          <a:solidFill>
            <a:srgbClr val="2D42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10" name="Google Shape;710;p48"/>
          <p:cNvSpPr txBox="1"/>
          <p:nvPr>
            <p:ph idx="4" type="subTitle"/>
          </p:nvPr>
        </p:nvSpPr>
        <p:spPr>
          <a:xfrm>
            <a:off x="1619250" y="3429000"/>
            <a:ext cx="1146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1" name="Google Shape;711;p48"/>
          <p:cNvSpPr/>
          <p:nvPr/>
        </p:nvSpPr>
        <p:spPr>
          <a:xfrm>
            <a:off x="2990263" y="2658225"/>
            <a:ext cx="495300" cy="45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48"/>
          <p:cNvSpPr/>
          <p:nvPr/>
        </p:nvSpPr>
        <p:spPr>
          <a:xfrm>
            <a:off x="4512907" y="2473863"/>
            <a:ext cx="583200" cy="60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48"/>
          <p:cNvSpPr/>
          <p:nvPr/>
        </p:nvSpPr>
        <p:spPr>
          <a:xfrm>
            <a:off x="4552475" y="1241263"/>
            <a:ext cx="348600" cy="342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48"/>
          <p:cNvSpPr/>
          <p:nvPr/>
        </p:nvSpPr>
        <p:spPr>
          <a:xfrm>
            <a:off x="5763712" y="1496025"/>
            <a:ext cx="348600" cy="342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48"/>
          <p:cNvSpPr/>
          <p:nvPr/>
        </p:nvSpPr>
        <p:spPr>
          <a:xfrm>
            <a:off x="6761988" y="3034550"/>
            <a:ext cx="295200" cy="342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48"/>
          <p:cNvSpPr txBox="1"/>
          <p:nvPr>
            <p:ph idx="5" type="subTitle"/>
          </p:nvPr>
        </p:nvSpPr>
        <p:spPr>
          <a:xfrm>
            <a:off x="3054888" y="1785063"/>
            <a:ext cx="1209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7" name="Google Shape;717;p48"/>
          <p:cNvSpPr txBox="1"/>
          <p:nvPr>
            <p:ph idx="6" type="subTitle"/>
          </p:nvPr>
        </p:nvSpPr>
        <p:spPr>
          <a:xfrm>
            <a:off x="6316188" y="2114538"/>
            <a:ext cx="1209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8" name="Google Shape;718;p48"/>
          <p:cNvSpPr txBox="1"/>
          <p:nvPr>
            <p:ph idx="7" type="subTitle"/>
          </p:nvPr>
        </p:nvSpPr>
        <p:spPr>
          <a:xfrm>
            <a:off x="7265913" y="3646250"/>
            <a:ext cx="1209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9" name="Google Shape;719;p48"/>
          <p:cNvSpPr txBox="1"/>
          <p:nvPr>
            <p:ph idx="8" type="subTitle"/>
          </p:nvPr>
        </p:nvSpPr>
        <p:spPr>
          <a:xfrm>
            <a:off x="5165288" y="3471875"/>
            <a:ext cx="1209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0" name="Google Shape;720;p48"/>
          <p:cNvSpPr txBox="1"/>
          <p:nvPr>
            <p:ph idx="9" type="subTitle"/>
          </p:nvPr>
        </p:nvSpPr>
        <p:spPr>
          <a:xfrm>
            <a:off x="2928625" y="2715375"/>
            <a:ext cx="618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9CBB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9CBB59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9CBB59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9CBB59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9CBB59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9CBB59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9CBB59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9CBB59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9CBB59"/>
                </a:solidFill>
              </a:defRPr>
            </a:lvl9pPr>
          </a:lstStyle>
          <a:p/>
        </p:txBody>
      </p:sp>
      <p:sp>
        <p:nvSpPr>
          <p:cNvPr id="721" name="Google Shape;721;p48"/>
          <p:cNvSpPr txBox="1"/>
          <p:nvPr>
            <p:ph idx="13" type="subTitle"/>
          </p:nvPr>
        </p:nvSpPr>
        <p:spPr>
          <a:xfrm>
            <a:off x="4439563" y="1241275"/>
            <a:ext cx="618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rgbClr val="9CBB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rgbClr val="9CBB59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rgbClr val="9CBB59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rgbClr val="9CBB59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rgbClr val="9CBB59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rgbClr val="9CBB59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rgbClr val="9CBB59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rgbClr val="9CBB59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rgbClr val="9CBB59"/>
                </a:solidFill>
              </a:defRPr>
            </a:lvl9pPr>
          </a:lstStyle>
          <a:p/>
        </p:txBody>
      </p:sp>
      <p:sp>
        <p:nvSpPr>
          <p:cNvPr id="722" name="Google Shape;722;p48"/>
          <p:cNvSpPr txBox="1"/>
          <p:nvPr>
            <p:ph idx="14" type="subTitle"/>
          </p:nvPr>
        </p:nvSpPr>
        <p:spPr>
          <a:xfrm>
            <a:off x="5628713" y="1496038"/>
            <a:ext cx="618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rgbClr val="F29C1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rgbClr val="F29C1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rgbClr val="F29C1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rgbClr val="F29C1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rgbClr val="F29C1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rgbClr val="F29C1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rgbClr val="F29C1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rgbClr val="F29C1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900">
                <a:solidFill>
                  <a:srgbClr val="F29C11"/>
                </a:solidFill>
              </a:defRPr>
            </a:lvl9pPr>
          </a:lstStyle>
          <a:p/>
        </p:txBody>
      </p:sp>
      <p:sp>
        <p:nvSpPr>
          <p:cNvPr id="723" name="Google Shape;723;p48"/>
          <p:cNvSpPr txBox="1"/>
          <p:nvPr>
            <p:ph idx="15" type="subTitle"/>
          </p:nvPr>
        </p:nvSpPr>
        <p:spPr>
          <a:xfrm>
            <a:off x="4495200" y="2604950"/>
            <a:ext cx="618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2A7CB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2A7CB8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2A7CB8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2A7CB8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2A7CB8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2A7CB8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2A7CB8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2A7CB8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2A7CB8"/>
                </a:solidFill>
              </a:defRPr>
            </a:lvl9pPr>
          </a:lstStyle>
          <a:p/>
        </p:txBody>
      </p:sp>
      <p:sp>
        <p:nvSpPr>
          <p:cNvPr id="724" name="Google Shape;724;p48"/>
          <p:cNvSpPr txBox="1"/>
          <p:nvPr>
            <p:ph idx="16" type="subTitle"/>
          </p:nvPr>
        </p:nvSpPr>
        <p:spPr>
          <a:xfrm>
            <a:off x="6600300" y="3034550"/>
            <a:ext cx="618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700">
                <a:solidFill>
                  <a:srgbClr val="2D425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000099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000099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000099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000099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000099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000099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000099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200">
                <a:solidFill>
                  <a:srgbClr val="00009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CUSTOM_1">
    <p:bg>
      <p:bgPr>
        <a:solidFill>
          <a:srgbClr val="FFFFFF"/>
        </a:solidFill>
      </p:bgPr>
    </p:bg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9"/>
          <p:cNvSpPr/>
          <p:nvPr/>
        </p:nvSpPr>
        <p:spPr>
          <a:xfrm>
            <a:off x="0" y="0"/>
            <a:ext cx="3264000" cy="5143500"/>
          </a:xfrm>
          <a:prstGeom prst="rect">
            <a:avLst/>
          </a:prstGeom>
          <a:solidFill>
            <a:srgbClr val="2A7C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49"/>
          <p:cNvSpPr/>
          <p:nvPr/>
        </p:nvSpPr>
        <p:spPr>
          <a:xfrm>
            <a:off x="2901950" y="467772"/>
            <a:ext cx="723900" cy="7239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49"/>
          <p:cNvSpPr/>
          <p:nvPr/>
        </p:nvSpPr>
        <p:spPr>
          <a:xfrm>
            <a:off x="2901950" y="1315785"/>
            <a:ext cx="723900" cy="7239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49"/>
          <p:cNvSpPr/>
          <p:nvPr/>
        </p:nvSpPr>
        <p:spPr>
          <a:xfrm>
            <a:off x="2901950" y="2163798"/>
            <a:ext cx="723900" cy="7239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49"/>
          <p:cNvSpPr/>
          <p:nvPr/>
        </p:nvSpPr>
        <p:spPr>
          <a:xfrm>
            <a:off x="2901950" y="3011810"/>
            <a:ext cx="723900" cy="7239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1" name="Google Shape;731;p49"/>
          <p:cNvGrpSpPr/>
          <p:nvPr/>
        </p:nvGrpSpPr>
        <p:grpSpPr>
          <a:xfrm>
            <a:off x="3037689" y="674101"/>
            <a:ext cx="452400" cy="311200"/>
            <a:chOff x="4399064" y="790550"/>
            <a:chExt cx="452400" cy="311200"/>
          </a:xfrm>
        </p:grpSpPr>
        <p:sp>
          <p:nvSpPr>
            <p:cNvPr id="732" name="Google Shape;732;p49"/>
            <p:cNvSpPr/>
            <p:nvPr/>
          </p:nvSpPr>
          <p:spPr>
            <a:xfrm>
              <a:off x="4475980" y="803250"/>
              <a:ext cx="298500" cy="2985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33" name="Google Shape;733;p49"/>
            <p:cNvSpPr txBox="1"/>
            <p:nvPr/>
          </p:nvSpPr>
          <p:spPr>
            <a:xfrm>
              <a:off x="4399064" y="790550"/>
              <a:ext cx="452400" cy="2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Source Sans Pro"/>
                <a:buNone/>
              </a:pPr>
              <a:r>
                <a:rPr b="0" i="0" lang="fr" sz="14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01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4" name="Google Shape;734;p49"/>
          <p:cNvGrpSpPr/>
          <p:nvPr/>
        </p:nvGrpSpPr>
        <p:grpSpPr>
          <a:xfrm>
            <a:off x="3037689" y="1522114"/>
            <a:ext cx="452400" cy="311200"/>
            <a:chOff x="4399064" y="790550"/>
            <a:chExt cx="452400" cy="311200"/>
          </a:xfrm>
        </p:grpSpPr>
        <p:sp>
          <p:nvSpPr>
            <p:cNvPr id="735" name="Google Shape;735;p49"/>
            <p:cNvSpPr/>
            <p:nvPr/>
          </p:nvSpPr>
          <p:spPr>
            <a:xfrm>
              <a:off x="4475980" y="803250"/>
              <a:ext cx="298500" cy="298500"/>
            </a:xfrm>
            <a:prstGeom prst="ellipse">
              <a:avLst/>
            </a:prstGeom>
            <a:solidFill>
              <a:srgbClr val="F29C1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36" name="Google Shape;736;p49"/>
            <p:cNvSpPr txBox="1"/>
            <p:nvPr/>
          </p:nvSpPr>
          <p:spPr>
            <a:xfrm>
              <a:off x="4399064" y="790550"/>
              <a:ext cx="452400" cy="2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Source Sans Pro"/>
                <a:buNone/>
              </a:pPr>
              <a:r>
                <a:rPr b="0" i="0" lang="fr" sz="14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02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49"/>
          <p:cNvGrpSpPr/>
          <p:nvPr/>
        </p:nvGrpSpPr>
        <p:grpSpPr>
          <a:xfrm>
            <a:off x="3037689" y="2370128"/>
            <a:ext cx="452400" cy="311200"/>
            <a:chOff x="4399064" y="790550"/>
            <a:chExt cx="452400" cy="311200"/>
          </a:xfrm>
        </p:grpSpPr>
        <p:sp>
          <p:nvSpPr>
            <p:cNvPr id="738" name="Google Shape;738;p49"/>
            <p:cNvSpPr/>
            <p:nvPr/>
          </p:nvSpPr>
          <p:spPr>
            <a:xfrm>
              <a:off x="4475980" y="803250"/>
              <a:ext cx="298500" cy="298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39" name="Google Shape;739;p49"/>
            <p:cNvSpPr txBox="1"/>
            <p:nvPr/>
          </p:nvSpPr>
          <p:spPr>
            <a:xfrm>
              <a:off x="4399064" y="790550"/>
              <a:ext cx="452400" cy="2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Source Sans Pro"/>
                <a:buNone/>
              </a:pPr>
              <a:r>
                <a:rPr b="0" i="0" lang="fr" sz="14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03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0" name="Google Shape;740;p49"/>
          <p:cNvGrpSpPr/>
          <p:nvPr/>
        </p:nvGrpSpPr>
        <p:grpSpPr>
          <a:xfrm>
            <a:off x="3037689" y="3218142"/>
            <a:ext cx="452400" cy="311200"/>
            <a:chOff x="4399064" y="790550"/>
            <a:chExt cx="452400" cy="311200"/>
          </a:xfrm>
        </p:grpSpPr>
        <p:sp>
          <p:nvSpPr>
            <p:cNvPr id="741" name="Google Shape;741;p49"/>
            <p:cNvSpPr/>
            <p:nvPr/>
          </p:nvSpPr>
          <p:spPr>
            <a:xfrm>
              <a:off x="4475980" y="803250"/>
              <a:ext cx="298500" cy="298500"/>
            </a:xfrm>
            <a:prstGeom prst="ellipse">
              <a:avLst/>
            </a:prstGeom>
            <a:solidFill>
              <a:srgbClr val="3D85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42" name="Google Shape;742;p49"/>
            <p:cNvSpPr txBox="1"/>
            <p:nvPr/>
          </p:nvSpPr>
          <p:spPr>
            <a:xfrm>
              <a:off x="4399064" y="790550"/>
              <a:ext cx="452400" cy="2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Source Sans Pro"/>
                <a:buNone/>
              </a:pPr>
              <a:r>
                <a:rPr b="0" i="0" lang="fr" sz="14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04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3" name="Google Shape;743;p49"/>
          <p:cNvSpPr txBox="1"/>
          <p:nvPr/>
        </p:nvSpPr>
        <p:spPr>
          <a:xfrm>
            <a:off x="4297658" y="46920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fr" sz="13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b="0" i="0" sz="13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4" name="Google Shape;744;p49"/>
          <p:cNvSpPr txBox="1"/>
          <p:nvPr/>
        </p:nvSpPr>
        <p:spPr>
          <a:xfrm>
            <a:off x="0" y="0"/>
            <a:ext cx="32607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5" name="Google Shape;745;p49"/>
          <p:cNvSpPr txBox="1"/>
          <p:nvPr/>
        </p:nvSpPr>
        <p:spPr>
          <a:xfrm>
            <a:off x="3625850" y="491350"/>
            <a:ext cx="55182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6" name="Google Shape;746;p49"/>
          <p:cNvSpPr txBox="1"/>
          <p:nvPr/>
        </p:nvSpPr>
        <p:spPr>
          <a:xfrm>
            <a:off x="651475" y="1986250"/>
            <a:ext cx="19236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EEEE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7" name="Google Shape;747;p49"/>
          <p:cNvSpPr txBox="1"/>
          <p:nvPr/>
        </p:nvSpPr>
        <p:spPr>
          <a:xfrm>
            <a:off x="3625850" y="1329550"/>
            <a:ext cx="55182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29C1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8" name="Google Shape;748;p49"/>
          <p:cNvSpPr txBox="1"/>
          <p:nvPr/>
        </p:nvSpPr>
        <p:spPr>
          <a:xfrm>
            <a:off x="3625850" y="2167750"/>
            <a:ext cx="55182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AA84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9" name="Google Shape;749;p49"/>
          <p:cNvSpPr txBox="1"/>
          <p:nvPr/>
        </p:nvSpPr>
        <p:spPr>
          <a:xfrm>
            <a:off x="3625850" y="3010775"/>
            <a:ext cx="55182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AB4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0" name="Google Shape;750;p49"/>
          <p:cNvSpPr txBox="1"/>
          <p:nvPr/>
        </p:nvSpPr>
        <p:spPr>
          <a:xfrm>
            <a:off x="3824825" y="1423650"/>
            <a:ext cx="48615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1" name="Google Shape;751;p49"/>
          <p:cNvSpPr txBox="1"/>
          <p:nvPr/>
        </p:nvSpPr>
        <p:spPr>
          <a:xfrm>
            <a:off x="3759225" y="572775"/>
            <a:ext cx="48615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2" name="Google Shape;752;p49"/>
          <p:cNvSpPr txBox="1"/>
          <p:nvPr/>
        </p:nvSpPr>
        <p:spPr>
          <a:xfrm>
            <a:off x="3824825" y="2275163"/>
            <a:ext cx="48615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3" name="Google Shape;753;p49"/>
          <p:cNvSpPr txBox="1"/>
          <p:nvPr/>
        </p:nvSpPr>
        <p:spPr>
          <a:xfrm>
            <a:off x="3824825" y="3114563"/>
            <a:ext cx="48615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4" name="Google Shape;754;p49"/>
          <p:cNvSpPr txBox="1"/>
          <p:nvPr/>
        </p:nvSpPr>
        <p:spPr>
          <a:xfrm>
            <a:off x="3824825" y="3903275"/>
            <a:ext cx="48615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5" name="Google Shape;755;p49"/>
          <p:cNvSpPr txBox="1"/>
          <p:nvPr>
            <p:ph type="title"/>
          </p:nvPr>
        </p:nvSpPr>
        <p:spPr>
          <a:xfrm>
            <a:off x="3759225" y="491350"/>
            <a:ext cx="52092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6" name="Google Shape;756;p49"/>
          <p:cNvSpPr txBox="1"/>
          <p:nvPr>
            <p:ph idx="2" type="title"/>
          </p:nvPr>
        </p:nvSpPr>
        <p:spPr>
          <a:xfrm>
            <a:off x="3759225" y="1329550"/>
            <a:ext cx="52092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57" name="Google Shape;757;p49"/>
          <p:cNvSpPr txBox="1"/>
          <p:nvPr>
            <p:ph idx="3" type="title"/>
          </p:nvPr>
        </p:nvSpPr>
        <p:spPr>
          <a:xfrm>
            <a:off x="3780350" y="2176413"/>
            <a:ext cx="52092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58" name="Google Shape;758;p49"/>
          <p:cNvSpPr txBox="1"/>
          <p:nvPr>
            <p:ph idx="4" type="title"/>
          </p:nvPr>
        </p:nvSpPr>
        <p:spPr>
          <a:xfrm>
            <a:off x="3780350" y="3073763"/>
            <a:ext cx="52092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59" name="Google Shape;759;p49"/>
          <p:cNvSpPr txBox="1"/>
          <p:nvPr>
            <p:ph idx="5" type="title"/>
          </p:nvPr>
        </p:nvSpPr>
        <p:spPr>
          <a:xfrm>
            <a:off x="19675" y="13125"/>
            <a:ext cx="2801400" cy="13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BFBFB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FBFB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FBFB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FBFB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FBFB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FBFB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FBFB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FBFB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FBFBF"/>
                </a:solidFill>
              </a:defRPr>
            </a:lvl9pPr>
          </a:lstStyle>
          <a:p/>
        </p:txBody>
      </p:sp>
      <p:sp>
        <p:nvSpPr>
          <p:cNvPr id="760" name="Google Shape;760;p49"/>
          <p:cNvSpPr txBox="1"/>
          <p:nvPr>
            <p:ph idx="1" type="subTitle"/>
          </p:nvPr>
        </p:nvSpPr>
        <p:spPr>
          <a:xfrm>
            <a:off x="866000" y="2361800"/>
            <a:ext cx="1587600" cy="11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1" name="Google Shape;761;p49"/>
          <p:cNvSpPr/>
          <p:nvPr/>
        </p:nvSpPr>
        <p:spPr>
          <a:xfrm>
            <a:off x="2901950" y="3859823"/>
            <a:ext cx="723900" cy="7239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2" name="Google Shape;762;p49"/>
          <p:cNvGrpSpPr/>
          <p:nvPr/>
        </p:nvGrpSpPr>
        <p:grpSpPr>
          <a:xfrm>
            <a:off x="3037689" y="4066156"/>
            <a:ext cx="452400" cy="311200"/>
            <a:chOff x="4399064" y="790550"/>
            <a:chExt cx="452400" cy="311200"/>
          </a:xfrm>
        </p:grpSpPr>
        <p:sp>
          <p:nvSpPr>
            <p:cNvPr id="763" name="Google Shape;763;p49"/>
            <p:cNvSpPr/>
            <p:nvPr/>
          </p:nvSpPr>
          <p:spPr>
            <a:xfrm>
              <a:off x="4475980" y="803250"/>
              <a:ext cx="298500" cy="298500"/>
            </a:xfrm>
            <a:prstGeom prst="ellipse">
              <a:avLst/>
            </a:prstGeom>
            <a:solidFill>
              <a:srgbClr val="00717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64" name="Google Shape;764;p49"/>
            <p:cNvSpPr txBox="1"/>
            <p:nvPr/>
          </p:nvSpPr>
          <p:spPr>
            <a:xfrm>
              <a:off x="4399064" y="790550"/>
              <a:ext cx="452400" cy="2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Source Sans Pro"/>
                <a:buNone/>
              </a:pPr>
              <a:r>
                <a:rPr b="0" i="0" lang="fr" sz="14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05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5" name="Google Shape;765;p49"/>
          <p:cNvSpPr txBox="1"/>
          <p:nvPr/>
        </p:nvSpPr>
        <p:spPr>
          <a:xfrm>
            <a:off x="3625850" y="3851388"/>
            <a:ext cx="55182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717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6" name="Google Shape;766;p49"/>
          <p:cNvSpPr txBox="1"/>
          <p:nvPr>
            <p:ph idx="6" type="title"/>
          </p:nvPr>
        </p:nvSpPr>
        <p:spPr>
          <a:xfrm>
            <a:off x="3780350" y="3915575"/>
            <a:ext cx="52092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767" name="Google Shape;767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Calibri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4297658" y="46920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311700" y="1150625"/>
            <a:ext cx="39999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type="title"/>
          </p:nvPr>
        </p:nvSpPr>
        <p:spPr>
          <a:xfrm>
            <a:off x="311700" y="45295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2" type="body"/>
          </p:nvPr>
        </p:nvSpPr>
        <p:spPr>
          <a:xfrm>
            <a:off x="4846350" y="1150625"/>
            <a:ext cx="39999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ARGUMENTS">
  <p:cSld name="TITLE_AND_TWO_COLUMNS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4297658" y="46920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6" name="Google Shape;56;p7"/>
          <p:cNvSpPr txBox="1"/>
          <p:nvPr>
            <p:ph idx="1" type="body"/>
          </p:nvPr>
        </p:nvSpPr>
        <p:spPr>
          <a:xfrm>
            <a:off x="311700" y="3381375"/>
            <a:ext cx="3999900" cy="1185600"/>
          </a:xfrm>
          <a:prstGeom prst="rect">
            <a:avLst/>
          </a:prstGeom>
          <a:ln cap="flat" cmpd="sng" w="9525">
            <a:solidFill>
              <a:srgbClr val="0071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717D"/>
              </a:buClr>
              <a:buSzPts val="1400"/>
              <a:buFont typeface="Source Sans Pro"/>
              <a:buChar char="●"/>
              <a:defRPr sz="1800">
                <a:solidFill>
                  <a:srgbClr val="00717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ts val="1400"/>
              <a:buChar char="○"/>
              <a:defRPr>
                <a:solidFill>
                  <a:srgbClr val="00717D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ts val="1400"/>
              <a:buChar char="■"/>
              <a:defRPr>
                <a:solidFill>
                  <a:srgbClr val="00717D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ts val="1400"/>
              <a:buChar char="●"/>
              <a:defRPr>
                <a:solidFill>
                  <a:srgbClr val="00717D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ts val="1400"/>
              <a:buChar char="○"/>
              <a:defRPr>
                <a:solidFill>
                  <a:srgbClr val="00717D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ts val="1400"/>
              <a:buChar char="■"/>
              <a:defRPr>
                <a:solidFill>
                  <a:srgbClr val="00717D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ts val="1400"/>
              <a:buChar char="●"/>
              <a:defRPr>
                <a:solidFill>
                  <a:srgbClr val="00717D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ts val="1400"/>
              <a:buChar char="○"/>
              <a:defRPr>
                <a:solidFill>
                  <a:srgbClr val="00717D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717D"/>
              </a:buClr>
              <a:buSzPts val="1400"/>
              <a:buChar char="■"/>
              <a:defRPr>
                <a:solidFill>
                  <a:srgbClr val="00717D"/>
                </a:solidFill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type="title"/>
          </p:nvPr>
        </p:nvSpPr>
        <p:spPr>
          <a:xfrm>
            <a:off x="311700" y="45295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4846350" y="3381425"/>
            <a:ext cx="3999900" cy="1185600"/>
          </a:xfrm>
          <a:prstGeom prst="rect">
            <a:avLst/>
          </a:prstGeom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Source Sans Pro"/>
              <a:buChar char="●"/>
              <a:defRPr sz="1800">
                <a:solidFill>
                  <a:srgbClr val="C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Char char="○"/>
              <a:defRPr>
                <a:solidFill>
                  <a:srgbClr val="C00000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Char char="■"/>
              <a:defRPr>
                <a:solidFill>
                  <a:srgbClr val="C00000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Char char="●"/>
              <a:defRPr>
                <a:solidFill>
                  <a:srgbClr val="C00000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Char char="○"/>
              <a:defRPr>
                <a:solidFill>
                  <a:srgbClr val="C00000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Char char="■"/>
              <a:defRPr>
                <a:solidFill>
                  <a:srgbClr val="C00000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Char char="●"/>
              <a:defRPr>
                <a:solidFill>
                  <a:srgbClr val="C00000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Char char="○"/>
              <a:defRPr>
                <a:solidFill>
                  <a:srgbClr val="C00000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Char char="■"/>
              <a:defRPr>
                <a:solidFill>
                  <a:srgbClr val="C00000"/>
                </a:solidFill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3" type="title"/>
          </p:nvPr>
        </p:nvSpPr>
        <p:spPr>
          <a:xfrm>
            <a:off x="190500" y="3191025"/>
            <a:ext cx="1952700" cy="352200"/>
          </a:xfrm>
          <a:prstGeom prst="rect">
            <a:avLst/>
          </a:prstGeom>
          <a:solidFill>
            <a:srgbClr val="0071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4" type="title"/>
          </p:nvPr>
        </p:nvSpPr>
        <p:spPr>
          <a:xfrm>
            <a:off x="4714875" y="3191025"/>
            <a:ext cx="1952700" cy="352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type="title"/>
          </p:nvPr>
        </p:nvSpPr>
        <p:spPr>
          <a:xfrm>
            <a:off x="311700" y="45295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4297659" y="46957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>
            <p:ph idx="1" type="subTitle"/>
          </p:nvPr>
        </p:nvSpPr>
        <p:spPr>
          <a:xfrm>
            <a:off x="289150" y="996325"/>
            <a:ext cx="85206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4297658" y="46920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8" name="Google Shape;68;p9"/>
          <p:cNvSpPr txBox="1"/>
          <p:nvPr>
            <p:ph type="title"/>
          </p:nvPr>
        </p:nvSpPr>
        <p:spPr>
          <a:xfrm>
            <a:off x="311700" y="452950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0" y="1209415"/>
            <a:ext cx="9144000" cy="317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01707" y="228601"/>
            <a:ext cx="853800" cy="8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4297658" y="46920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3" name="Google Shape;73;p10"/>
          <p:cNvSpPr txBox="1"/>
          <p:nvPr>
            <p:ph type="title"/>
          </p:nvPr>
        </p:nvSpPr>
        <p:spPr>
          <a:xfrm>
            <a:off x="311700" y="1858300"/>
            <a:ext cx="8520600" cy="978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32.xml"/><Relationship Id="rId6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52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059" y="4721905"/>
            <a:ext cx="313200" cy="305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9;p1"/>
          <p:cNvCxnSpPr/>
          <p:nvPr/>
        </p:nvCxnSpPr>
        <p:spPr>
          <a:xfrm>
            <a:off x="4272335" y="4907273"/>
            <a:ext cx="60570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" name="Google Shape;10;p1"/>
          <p:cNvSpPr/>
          <p:nvPr/>
        </p:nvSpPr>
        <p:spPr>
          <a:xfrm>
            <a:off x="4438048" y="4770112"/>
            <a:ext cx="274200" cy="2742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878082" y="4817262"/>
            <a:ext cx="180020" cy="180020"/>
          </a:xfrm>
          <a:custGeom>
            <a:rect b="b" l="l" r="r" t="t"/>
            <a:pathLst>
              <a:path extrusionOk="0" h="180020" w="180020">
                <a:moveTo>
                  <a:pt x="70888" y="36035"/>
                </a:moveTo>
                <a:lnTo>
                  <a:pt x="70888" y="53498"/>
                </a:lnTo>
                <a:lnTo>
                  <a:pt x="115338" y="90010"/>
                </a:lnTo>
                <a:lnTo>
                  <a:pt x="70888" y="126523"/>
                </a:lnTo>
                <a:lnTo>
                  <a:pt x="70888" y="143985"/>
                </a:lnTo>
                <a:lnTo>
                  <a:pt x="135975" y="90010"/>
                </a:lnTo>
                <a:close/>
                <a:moveTo>
                  <a:pt x="90010" y="0"/>
                </a:moveTo>
                <a:cubicBezTo>
                  <a:pt x="139721" y="0"/>
                  <a:pt x="180020" y="40299"/>
                  <a:pt x="180020" y="90010"/>
                </a:cubicBezTo>
                <a:cubicBezTo>
                  <a:pt x="180020" y="139721"/>
                  <a:pt x="139721" y="180020"/>
                  <a:pt x="90010" y="180020"/>
                </a:cubicBezTo>
                <a:cubicBezTo>
                  <a:pt x="40299" y="180020"/>
                  <a:pt x="0" y="139721"/>
                  <a:pt x="0" y="90010"/>
                </a:cubicBezTo>
                <a:cubicBezTo>
                  <a:pt x="0" y="40299"/>
                  <a:pt x="40299" y="0"/>
                  <a:pt x="90010" y="0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 flipH="1">
            <a:off x="4092314" y="4817262"/>
            <a:ext cx="180020" cy="180020"/>
          </a:xfrm>
          <a:custGeom>
            <a:rect b="b" l="l" r="r" t="t"/>
            <a:pathLst>
              <a:path extrusionOk="0" h="180020" w="180020">
                <a:moveTo>
                  <a:pt x="70889" y="36035"/>
                </a:moveTo>
                <a:lnTo>
                  <a:pt x="135976" y="90010"/>
                </a:lnTo>
                <a:lnTo>
                  <a:pt x="70889" y="143985"/>
                </a:lnTo>
                <a:lnTo>
                  <a:pt x="70889" y="126523"/>
                </a:lnTo>
                <a:lnTo>
                  <a:pt x="115339" y="90010"/>
                </a:lnTo>
                <a:lnTo>
                  <a:pt x="70889" y="53498"/>
                </a:lnTo>
                <a:close/>
                <a:moveTo>
                  <a:pt x="90010" y="0"/>
                </a:moveTo>
                <a:cubicBezTo>
                  <a:pt x="40299" y="0"/>
                  <a:pt x="0" y="40299"/>
                  <a:pt x="0" y="90010"/>
                </a:cubicBezTo>
                <a:cubicBezTo>
                  <a:pt x="0" y="139721"/>
                  <a:pt x="40299" y="180020"/>
                  <a:pt x="90010" y="180020"/>
                </a:cubicBezTo>
                <a:cubicBezTo>
                  <a:pt x="139721" y="180020"/>
                  <a:pt x="180020" y="139721"/>
                  <a:pt x="180020" y="90010"/>
                </a:cubicBezTo>
                <a:cubicBezTo>
                  <a:pt x="180020" y="40299"/>
                  <a:pt x="139721" y="0"/>
                  <a:pt x="90010" y="0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4300858" y="47104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Calibri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Calibri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Calibri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Calibri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Calibri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Calibri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Calibri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Calibri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Calibri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FFFFFF"/>
            </a:gs>
            <a:gs pos="100000">
              <a:srgbClr val="338CE2">
                <a:alpha val="7058"/>
              </a:srgbClr>
            </a:gs>
          </a:gsLst>
          <a:lin ang="2700006" scaled="0"/>
        </a:gra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6" name="Google Shape;34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7" name="Google Shape;34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6"/>
          <p:cNvSpPr txBox="1"/>
          <p:nvPr>
            <p:ph type="title"/>
          </p:nvPr>
        </p:nvSpPr>
        <p:spPr>
          <a:xfrm>
            <a:off x="311700" y="452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1" name="Google Shape;431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2" name="Google Shape;432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059" y="4721905"/>
            <a:ext cx="313200" cy="305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3" name="Google Shape;433;p36"/>
          <p:cNvCxnSpPr/>
          <p:nvPr/>
        </p:nvCxnSpPr>
        <p:spPr>
          <a:xfrm>
            <a:off x="4272335" y="4907273"/>
            <a:ext cx="60570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4" name="Google Shape;434;p36"/>
          <p:cNvSpPr/>
          <p:nvPr/>
        </p:nvSpPr>
        <p:spPr>
          <a:xfrm>
            <a:off x="4438048" y="4770112"/>
            <a:ext cx="274200" cy="2742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6"/>
          <p:cNvSpPr/>
          <p:nvPr/>
        </p:nvSpPr>
        <p:spPr>
          <a:xfrm>
            <a:off x="4878082" y="4817262"/>
            <a:ext cx="180020" cy="180020"/>
          </a:xfrm>
          <a:custGeom>
            <a:rect b="b" l="l" r="r" t="t"/>
            <a:pathLst>
              <a:path extrusionOk="0" h="180020" w="180020">
                <a:moveTo>
                  <a:pt x="70888" y="36035"/>
                </a:moveTo>
                <a:lnTo>
                  <a:pt x="70888" y="53498"/>
                </a:lnTo>
                <a:lnTo>
                  <a:pt x="115338" y="90010"/>
                </a:lnTo>
                <a:lnTo>
                  <a:pt x="70888" y="126523"/>
                </a:lnTo>
                <a:lnTo>
                  <a:pt x="70888" y="143985"/>
                </a:lnTo>
                <a:lnTo>
                  <a:pt x="135975" y="90010"/>
                </a:lnTo>
                <a:close/>
                <a:moveTo>
                  <a:pt x="90010" y="0"/>
                </a:moveTo>
                <a:cubicBezTo>
                  <a:pt x="139721" y="0"/>
                  <a:pt x="180020" y="40299"/>
                  <a:pt x="180020" y="90010"/>
                </a:cubicBezTo>
                <a:cubicBezTo>
                  <a:pt x="180020" y="139721"/>
                  <a:pt x="139721" y="180020"/>
                  <a:pt x="90010" y="180020"/>
                </a:cubicBezTo>
                <a:cubicBezTo>
                  <a:pt x="40299" y="180020"/>
                  <a:pt x="0" y="139721"/>
                  <a:pt x="0" y="90010"/>
                </a:cubicBezTo>
                <a:cubicBezTo>
                  <a:pt x="0" y="40299"/>
                  <a:pt x="40299" y="0"/>
                  <a:pt x="90010" y="0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6"/>
          <p:cNvSpPr/>
          <p:nvPr/>
        </p:nvSpPr>
        <p:spPr>
          <a:xfrm flipH="1">
            <a:off x="4092314" y="4817262"/>
            <a:ext cx="180020" cy="180020"/>
          </a:xfrm>
          <a:custGeom>
            <a:rect b="b" l="l" r="r" t="t"/>
            <a:pathLst>
              <a:path extrusionOk="0" h="180020" w="180020">
                <a:moveTo>
                  <a:pt x="70889" y="36035"/>
                </a:moveTo>
                <a:lnTo>
                  <a:pt x="135976" y="90010"/>
                </a:lnTo>
                <a:lnTo>
                  <a:pt x="70889" y="143985"/>
                </a:lnTo>
                <a:lnTo>
                  <a:pt x="70889" y="126523"/>
                </a:lnTo>
                <a:lnTo>
                  <a:pt x="115339" y="90010"/>
                </a:lnTo>
                <a:lnTo>
                  <a:pt x="70889" y="53498"/>
                </a:lnTo>
                <a:close/>
                <a:moveTo>
                  <a:pt x="90010" y="0"/>
                </a:moveTo>
                <a:cubicBezTo>
                  <a:pt x="40299" y="0"/>
                  <a:pt x="0" y="40299"/>
                  <a:pt x="0" y="90010"/>
                </a:cubicBezTo>
                <a:cubicBezTo>
                  <a:pt x="0" y="139721"/>
                  <a:pt x="40299" y="180020"/>
                  <a:pt x="90010" y="180020"/>
                </a:cubicBezTo>
                <a:cubicBezTo>
                  <a:pt x="139721" y="180020"/>
                  <a:pt x="180020" y="139721"/>
                  <a:pt x="180020" y="90010"/>
                </a:cubicBezTo>
                <a:cubicBezTo>
                  <a:pt x="180020" y="40299"/>
                  <a:pt x="139721" y="0"/>
                  <a:pt x="90010" y="0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6"/>
          <p:cNvSpPr txBox="1"/>
          <p:nvPr>
            <p:ph idx="12" type="sldNum"/>
          </p:nvPr>
        </p:nvSpPr>
        <p:spPr>
          <a:xfrm>
            <a:off x="4300858" y="47104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8.jpg"/><Relationship Id="rId4" Type="http://schemas.openxmlformats.org/officeDocument/2006/relationships/image" Target="../media/image9.png"/><Relationship Id="rId5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Relationship Id="rId4" Type="http://schemas.openxmlformats.org/officeDocument/2006/relationships/image" Target="../media/image4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54.png"/><Relationship Id="rId5" Type="http://schemas.openxmlformats.org/officeDocument/2006/relationships/image" Target="../media/image50.png"/><Relationship Id="rId6" Type="http://schemas.openxmlformats.org/officeDocument/2006/relationships/image" Target="../media/image55.png"/><Relationship Id="rId7" Type="http://schemas.openxmlformats.org/officeDocument/2006/relationships/image" Target="../media/image4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30.png"/><Relationship Id="rId5" Type="http://schemas.openxmlformats.org/officeDocument/2006/relationships/image" Target="../media/image49.png"/><Relationship Id="rId6" Type="http://schemas.openxmlformats.org/officeDocument/2006/relationships/image" Target="../media/image44.png"/><Relationship Id="rId7" Type="http://schemas.openxmlformats.org/officeDocument/2006/relationships/image" Target="../media/image53.png"/><Relationship Id="rId8" Type="http://schemas.openxmlformats.org/officeDocument/2006/relationships/image" Target="../media/image5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hyperlink" Target="http://www.cgi.fr/" TargetMode="External"/><Relationship Id="rId5" Type="http://schemas.openxmlformats.org/officeDocument/2006/relationships/image" Target="../media/image26.png"/><Relationship Id="rId6" Type="http://schemas.openxmlformats.org/officeDocument/2006/relationships/hyperlink" Target="http://www.cgi.fr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6.jpg"/><Relationship Id="rId4" Type="http://schemas.openxmlformats.org/officeDocument/2006/relationships/image" Target="../media/image45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Relationship Id="rId5" Type="http://schemas.openxmlformats.org/officeDocument/2006/relationships/image" Target="../media/image19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Relationship Id="rId8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9.png"/><Relationship Id="rId11" Type="http://schemas.openxmlformats.org/officeDocument/2006/relationships/image" Target="../media/image28.png"/><Relationship Id="rId22" Type="http://schemas.openxmlformats.org/officeDocument/2006/relationships/image" Target="../media/image44.png"/><Relationship Id="rId10" Type="http://schemas.openxmlformats.org/officeDocument/2006/relationships/image" Target="../media/image27.png"/><Relationship Id="rId21" Type="http://schemas.openxmlformats.org/officeDocument/2006/relationships/image" Target="../media/image31.png"/><Relationship Id="rId13" Type="http://schemas.openxmlformats.org/officeDocument/2006/relationships/image" Target="../media/image15.png"/><Relationship Id="rId1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9.png"/><Relationship Id="rId15" Type="http://schemas.openxmlformats.org/officeDocument/2006/relationships/image" Target="../media/image20.png"/><Relationship Id="rId14" Type="http://schemas.openxmlformats.org/officeDocument/2006/relationships/image" Target="../media/image26.png"/><Relationship Id="rId17" Type="http://schemas.openxmlformats.org/officeDocument/2006/relationships/image" Target="../media/image30.png"/><Relationship Id="rId16" Type="http://schemas.openxmlformats.org/officeDocument/2006/relationships/image" Target="../media/image37.png"/><Relationship Id="rId5" Type="http://schemas.openxmlformats.org/officeDocument/2006/relationships/image" Target="../media/image25.png"/><Relationship Id="rId19" Type="http://schemas.openxmlformats.org/officeDocument/2006/relationships/image" Target="../media/image36.png"/><Relationship Id="rId6" Type="http://schemas.openxmlformats.org/officeDocument/2006/relationships/image" Target="../media/image24.png"/><Relationship Id="rId18" Type="http://schemas.openxmlformats.org/officeDocument/2006/relationships/image" Target="../media/image32.png"/><Relationship Id="rId7" Type="http://schemas.openxmlformats.org/officeDocument/2006/relationships/image" Target="../media/image23.png"/><Relationship Id="rId8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8.png"/><Relationship Id="rId4" Type="http://schemas.openxmlformats.org/officeDocument/2006/relationships/image" Target="../media/image41.png"/><Relationship Id="rId5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40.png"/><Relationship Id="rId5" Type="http://schemas.openxmlformats.org/officeDocument/2006/relationships/image" Target="../media/image4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png"/><Relationship Id="rId4" Type="http://schemas.openxmlformats.org/officeDocument/2006/relationships/image" Target="../media/image52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2" name="Google Shape;772;p50"/>
          <p:cNvCxnSpPr/>
          <p:nvPr/>
        </p:nvCxnSpPr>
        <p:spPr>
          <a:xfrm>
            <a:off x="128588" y="2156128"/>
            <a:ext cx="4900800" cy="0"/>
          </a:xfrm>
          <a:prstGeom prst="straightConnector1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med" w="med" type="oval"/>
            <a:tailEnd len="med" w="med" type="none"/>
          </a:ln>
        </p:spPr>
      </p:cxnSp>
      <p:pic>
        <p:nvPicPr>
          <p:cNvPr id="773" name="Google Shape;773;p50"/>
          <p:cNvPicPr preferRelativeResize="0"/>
          <p:nvPr/>
        </p:nvPicPr>
        <p:blipFill rotWithShape="1">
          <a:blip r:embed="rId3">
            <a:alphaModFix/>
          </a:blip>
          <a:srcRect b="0" l="10749" r="18253" t="0"/>
          <a:stretch/>
        </p:blipFill>
        <p:spPr>
          <a:xfrm>
            <a:off x="4029075" y="0"/>
            <a:ext cx="5115000" cy="4863600"/>
          </a:xfrm>
          <a:prstGeom prst="wedgeRectCallout">
            <a:avLst>
              <a:gd fmla="val -49931" name="adj1"/>
              <a:gd fmla="val 20726" name="adj2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774" name="Google Shape;774;p50"/>
          <p:cNvGrpSpPr/>
          <p:nvPr/>
        </p:nvGrpSpPr>
        <p:grpSpPr>
          <a:xfrm>
            <a:off x="-1" y="4421981"/>
            <a:ext cx="9144000" cy="721575"/>
            <a:chOff x="0" y="5900049"/>
            <a:chExt cx="12192000" cy="962100"/>
          </a:xfrm>
        </p:grpSpPr>
        <p:sp>
          <p:nvSpPr>
            <p:cNvPr id="775" name="Google Shape;775;p50"/>
            <p:cNvSpPr/>
            <p:nvPr/>
          </p:nvSpPr>
          <p:spPr>
            <a:xfrm>
              <a:off x="0" y="6456758"/>
              <a:ext cx="12192000" cy="401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55600" rotWithShape="0" dir="16200000" dist="25400">
                <a:srgbClr val="000000">
                  <a:alpha val="9800"/>
                </a:srgbClr>
              </a:outerShdw>
            </a:effectLst>
          </p:spPr>
          <p:txBody>
            <a:bodyPr anchorCtr="0" anchor="ctr" bIns="21275" lIns="42550" spcFirstLastPara="1" rIns="42550" wrap="square" tIns="21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6" name="Google Shape;776;p50"/>
            <p:cNvGrpSpPr/>
            <p:nvPr/>
          </p:nvGrpSpPr>
          <p:grpSpPr>
            <a:xfrm>
              <a:off x="11058251" y="5900049"/>
              <a:ext cx="962100" cy="962100"/>
              <a:chOff x="11041079" y="450857"/>
              <a:chExt cx="962100" cy="962100"/>
            </a:xfrm>
          </p:grpSpPr>
          <p:sp>
            <p:nvSpPr>
              <p:cNvPr id="777" name="Google Shape;777;p50"/>
              <p:cNvSpPr/>
              <p:nvPr/>
            </p:nvSpPr>
            <p:spPr>
              <a:xfrm>
                <a:off x="11041079" y="450857"/>
                <a:ext cx="962100" cy="962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1275" lIns="42550" spcFirstLastPara="1" rIns="42550" wrap="square" tIns="21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78" name="Google Shape;778;p5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193654" y="603256"/>
                <a:ext cx="658050" cy="6570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779" name="Google Shape;779;p50"/>
          <p:cNvSpPr txBox="1"/>
          <p:nvPr/>
        </p:nvSpPr>
        <p:spPr>
          <a:xfrm>
            <a:off x="107150" y="631025"/>
            <a:ext cx="4082700" cy="1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0B5394"/>
                </a:solidFill>
              </a:rPr>
              <a:t>TMA JDE</a:t>
            </a:r>
            <a:endParaRPr b="1" sz="240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300">
                <a:solidFill>
                  <a:srgbClr val="0B5394"/>
                </a:solidFill>
              </a:rPr>
              <a:t>Stratégie &amp; Eléments Clés</a:t>
            </a:r>
            <a:endParaRPr b="1" sz="230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2000">
                <a:solidFill>
                  <a:srgbClr val="0B5394"/>
                </a:solidFill>
              </a:rPr>
              <a:t>27 </a:t>
            </a:r>
            <a:r>
              <a:rPr b="1" i="1" lang="fr" sz="2000">
                <a:solidFill>
                  <a:srgbClr val="0B5394"/>
                </a:solidFill>
              </a:rPr>
              <a:t>Mai 2021</a:t>
            </a:r>
            <a:endParaRPr b="1" i="1" sz="2000">
              <a:solidFill>
                <a:srgbClr val="0B5394"/>
              </a:solidFill>
            </a:endParaRPr>
          </a:p>
        </p:txBody>
      </p:sp>
      <p:pic>
        <p:nvPicPr>
          <p:cNvPr id="780" name="Google Shape;780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00" y="3478314"/>
            <a:ext cx="3979075" cy="1385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59"/>
          <p:cNvSpPr txBox="1"/>
          <p:nvPr/>
        </p:nvSpPr>
        <p:spPr>
          <a:xfrm>
            <a:off x="40500" y="93350"/>
            <a:ext cx="9063000" cy="45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fr" sz="2900" u="none" cap="none" strike="noStrike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TMA JDE - GOUVERNANCE</a:t>
            </a:r>
            <a:endParaRPr b="1" i="0" sz="2900" u="none" cap="none" strike="noStrike">
              <a:solidFill>
                <a:srgbClr val="0B53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95" name="Google Shape;995;p59"/>
          <p:cNvCxnSpPr/>
          <p:nvPr/>
        </p:nvCxnSpPr>
        <p:spPr>
          <a:xfrm>
            <a:off x="357188" y="708328"/>
            <a:ext cx="4239900" cy="3300"/>
          </a:xfrm>
          <a:prstGeom prst="straightConnector1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med" w="med" type="oval"/>
            <a:tailEnd len="sm" w="sm" type="none"/>
          </a:ln>
        </p:spPr>
      </p:cxnSp>
      <p:pic>
        <p:nvPicPr>
          <p:cNvPr id="996" name="Google Shape;99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8650" y="146850"/>
            <a:ext cx="881315" cy="4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138" y="1418654"/>
            <a:ext cx="5208212" cy="2816795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Google Shape;998;p59"/>
          <p:cNvSpPr txBox="1"/>
          <p:nvPr>
            <p:ph type="title"/>
          </p:nvPr>
        </p:nvSpPr>
        <p:spPr>
          <a:xfrm>
            <a:off x="1323202" y="1053437"/>
            <a:ext cx="2770145" cy="438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" sz="2000"/>
              <a:t>Modèle initial</a:t>
            </a:r>
            <a:endParaRPr sz="2000"/>
          </a:p>
        </p:txBody>
      </p:sp>
      <p:sp>
        <p:nvSpPr>
          <p:cNvPr id="999" name="Google Shape;999;p59"/>
          <p:cNvSpPr txBox="1"/>
          <p:nvPr/>
        </p:nvSpPr>
        <p:spPr>
          <a:xfrm>
            <a:off x="5602162" y="1084524"/>
            <a:ext cx="3078288" cy="438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r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Modèle enrichi et adapté</a:t>
            </a:r>
            <a:endParaRPr b="0" i="0" sz="2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000" name="Google Shape;1000;p59"/>
          <p:cNvGrpSpPr/>
          <p:nvPr/>
        </p:nvGrpSpPr>
        <p:grpSpPr>
          <a:xfrm>
            <a:off x="5486815" y="1606073"/>
            <a:ext cx="1654491" cy="3194051"/>
            <a:chOff x="608966" y="1248271"/>
            <a:chExt cx="2294254" cy="4679210"/>
          </a:xfrm>
        </p:grpSpPr>
        <p:sp>
          <p:nvSpPr>
            <p:cNvPr id="1001" name="Google Shape;1001;p59"/>
            <p:cNvSpPr/>
            <p:nvPr/>
          </p:nvSpPr>
          <p:spPr>
            <a:xfrm>
              <a:off x="608967" y="1390773"/>
              <a:ext cx="2294253" cy="45367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6240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Comité hebdo change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594" lvl="0" marL="228594" marR="0" rtl="0" algn="l">
                <a:lnSpc>
                  <a:spcPct val="150000"/>
                </a:lnSpc>
                <a:spcBef>
                  <a:spcPts val="527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Char char="•"/>
              </a:pPr>
              <a:r>
                <a:rPr b="0" i="0" lang="fr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Planification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594" lvl="0" marL="228594" marR="0" rtl="0" algn="l">
                <a:lnSpc>
                  <a:spcPct val="150000"/>
                </a:lnSpc>
                <a:spcBef>
                  <a:spcPts val="527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Char char="•"/>
              </a:pPr>
              <a:r>
                <a:rPr b="0" i="0" lang="fr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Revue des engagements</a:t>
              </a:r>
              <a:endParaRPr/>
            </a:p>
            <a:p>
              <a:pPr indent="-228594" lvl="0" marL="228594" marR="0" rtl="0" algn="l">
                <a:lnSpc>
                  <a:spcPct val="150000"/>
                </a:lnSpc>
                <a:spcBef>
                  <a:spcPts val="527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Char char="•"/>
              </a:pPr>
              <a:r>
                <a:rPr b="0" i="0" lang="fr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Affectation des sujets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59"/>
            <p:cNvSpPr/>
            <p:nvPr/>
          </p:nvSpPr>
          <p:spPr>
            <a:xfrm>
              <a:off x="608966" y="1248271"/>
              <a:ext cx="2294254" cy="547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2400" lIns="120000" spcFirstLastPara="1" rIns="120000" wrap="square" tIns="62400">
              <a:noAutofit/>
            </a:bodyPr>
            <a:lstStyle/>
            <a:p>
              <a:pPr indent="-180970" lvl="0" marL="18097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3" name="Google Shape;1003;p59"/>
          <p:cNvGrpSpPr/>
          <p:nvPr/>
        </p:nvGrpSpPr>
        <p:grpSpPr>
          <a:xfrm>
            <a:off x="7391815" y="1594919"/>
            <a:ext cx="1654491" cy="3194051"/>
            <a:chOff x="608966" y="1248271"/>
            <a:chExt cx="2294254" cy="4679210"/>
          </a:xfrm>
        </p:grpSpPr>
        <p:sp>
          <p:nvSpPr>
            <p:cNvPr id="1004" name="Google Shape;1004;p59"/>
            <p:cNvSpPr/>
            <p:nvPr/>
          </p:nvSpPr>
          <p:spPr>
            <a:xfrm>
              <a:off x="608967" y="1390773"/>
              <a:ext cx="2294253" cy="45367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6240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Comité hebdo problem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594" lvl="0" marL="228594" marR="0" rtl="0" algn="l">
                <a:lnSpc>
                  <a:spcPct val="150000"/>
                </a:lnSpc>
                <a:spcBef>
                  <a:spcPts val="527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Char char="•"/>
              </a:pPr>
              <a:r>
                <a:rPr b="0" i="0" lang="fr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Revue des sujets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594" lvl="0" marL="228594" marR="0" rtl="0" algn="l">
                <a:lnSpc>
                  <a:spcPct val="150000"/>
                </a:lnSpc>
                <a:spcBef>
                  <a:spcPts val="527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Char char="•"/>
              </a:pPr>
              <a:r>
                <a:rPr b="0" i="0" lang="fr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Priorisation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594" lvl="0" marL="228594" marR="0" rtl="0" algn="l">
                <a:lnSpc>
                  <a:spcPct val="150000"/>
                </a:lnSpc>
                <a:spcBef>
                  <a:spcPts val="527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Char char="•"/>
              </a:pPr>
              <a:r>
                <a:rPr b="0" i="0" lang="fr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Impact sur le support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59"/>
            <p:cNvSpPr/>
            <p:nvPr/>
          </p:nvSpPr>
          <p:spPr>
            <a:xfrm>
              <a:off x="608966" y="1248271"/>
              <a:ext cx="2294254" cy="547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2400" lIns="120000" spcFirstLastPara="1" rIns="120000" wrap="square" tIns="62400">
              <a:noAutofit/>
            </a:bodyPr>
            <a:lstStyle/>
            <a:p>
              <a:pPr indent="-180970" lvl="0" marL="18097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0"/>
          <p:cNvSpPr txBox="1"/>
          <p:nvPr/>
        </p:nvSpPr>
        <p:spPr>
          <a:xfrm>
            <a:off x="40500" y="93350"/>
            <a:ext cx="9063000" cy="45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900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TMA JDE - FINANCIAL FIGURES</a:t>
            </a:r>
            <a:endParaRPr b="1" sz="2900">
              <a:solidFill>
                <a:srgbClr val="0B53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011" name="Google Shape;1011;p60"/>
          <p:cNvCxnSpPr/>
          <p:nvPr/>
        </p:nvCxnSpPr>
        <p:spPr>
          <a:xfrm>
            <a:off x="357188" y="708328"/>
            <a:ext cx="4239900" cy="3300"/>
          </a:xfrm>
          <a:prstGeom prst="straightConnector1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med" w="med" type="oval"/>
            <a:tailEnd len="med" w="med" type="none"/>
          </a:ln>
        </p:spPr>
      </p:cxnSp>
      <p:pic>
        <p:nvPicPr>
          <p:cNvPr id="1012" name="Google Shape;101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8643" y="76305"/>
            <a:ext cx="493538" cy="492806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60"/>
          <p:cNvSpPr/>
          <p:nvPr/>
        </p:nvSpPr>
        <p:spPr>
          <a:xfrm rot="-323">
            <a:off x="1971000" y="3408026"/>
            <a:ext cx="6376500" cy="6855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b="1" lang="fr" sz="1000"/>
              <a:t>ROI from Year 1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b="1" lang="fr" sz="1000"/>
              <a:t>Additional Resources </a:t>
            </a:r>
            <a:r>
              <a:rPr b="1" lang="fr" sz="1000">
                <a:solidFill>
                  <a:schemeClr val="dk1"/>
                </a:solidFill>
              </a:rPr>
              <a:t>(~3FTE) </a:t>
            </a:r>
            <a:r>
              <a:rPr b="1" lang="fr" sz="1000"/>
              <a:t>available on Projects (Added Value)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b="1" lang="fr" sz="1000">
                <a:solidFill>
                  <a:schemeClr val="dk1"/>
                </a:solidFill>
              </a:rPr>
              <a:t>Saving done on HR Costs for subsidiaries (~3FTE)</a:t>
            </a:r>
            <a:endParaRPr b="1" sz="1000"/>
          </a:p>
        </p:txBody>
      </p:sp>
      <p:pic>
        <p:nvPicPr>
          <p:cNvPr id="1014" name="Google Shape;1014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720" y="1381651"/>
            <a:ext cx="452975" cy="502673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60"/>
          <p:cNvSpPr txBox="1"/>
          <p:nvPr/>
        </p:nvSpPr>
        <p:spPr>
          <a:xfrm>
            <a:off x="14300" y="1051900"/>
            <a:ext cx="242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Source Sans Pro"/>
                <a:ea typeface="Source Sans Pro"/>
                <a:cs typeface="Source Sans Pro"/>
                <a:sym typeface="Source Sans Pro"/>
              </a:rPr>
              <a:t>2019 </a:t>
            </a: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WW JDE Support Teams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16" name="Google Shape;1016;p60"/>
          <p:cNvSpPr txBox="1"/>
          <p:nvPr/>
        </p:nvSpPr>
        <p:spPr>
          <a:xfrm>
            <a:off x="1366850" y="1452100"/>
            <a:ext cx="4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Source Sans Pro"/>
                <a:ea typeface="Source Sans Pro"/>
                <a:cs typeface="Source Sans Pro"/>
                <a:sym typeface="Source Sans Pro"/>
              </a:rPr>
              <a:t>13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17" name="Google Shape;1017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0120" y="1381651"/>
            <a:ext cx="452975" cy="502673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60"/>
          <p:cNvSpPr txBox="1"/>
          <p:nvPr/>
        </p:nvSpPr>
        <p:spPr>
          <a:xfrm>
            <a:off x="4662500" y="1051900"/>
            <a:ext cx="242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Source Sans Pro"/>
                <a:ea typeface="Source Sans Pro"/>
                <a:cs typeface="Source Sans Pro"/>
                <a:sym typeface="Source Sans Pro"/>
              </a:rPr>
              <a:t>2020 </a:t>
            </a: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WW JDE Support Teams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19" name="Google Shape;1019;p60"/>
          <p:cNvSpPr txBox="1"/>
          <p:nvPr/>
        </p:nvSpPr>
        <p:spPr>
          <a:xfrm>
            <a:off x="6015050" y="1452100"/>
            <a:ext cx="4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Source Sans Pro"/>
                <a:ea typeface="Source Sans Pro"/>
                <a:cs typeface="Source Sans Pro"/>
                <a:sym typeface="Source Sans Pro"/>
              </a:rPr>
              <a:t>7.5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20" name="Google Shape;1020;p60"/>
          <p:cNvSpPr txBox="1"/>
          <p:nvPr/>
        </p:nvSpPr>
        <p:spPr>
          <a:xfrm>
            <a:off x="14300" y="2118700"/>
            <a:ext cx="242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Source Sans Pro"/>
                <a:ea typeface="Source Sans Pro"/>
                <a:cs typeface="Source Sans Pro"/>
                <a:sym typeface="Source Sans Pro"/>
              </a:rPr>
              <a:t>2019 </a:t>
            </a: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WW JDE Projects Teams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21" name="Google Shape;1021;p60"/>
          <p:cNvSpPr txBox="1"/>
          <p:nvPr/>
        </p:nvSpPr>
        <p:spPr>
          <a:xfrm>
            <a:off x="1366850" y="2518900"/>
            <a:ext cx="4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Source Sans Pro"/>
                <a:ea typeface="Source Sans Pro"/>
                <a:cs typeface="Source Sans Pro"/>
                <a:sym typeface="Source Sans Pro"/>
              </a:rPr>
              <a:t>5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22" name="Google Shape;1022;p60"/>
          <p:cNvSpPr txBox="1"/>
          <p:nvPr/>
        </p:nvSpPr>
        <p:spPr>
          <a:xfrm>
            <a:off x="4662500" y="2118700"/>
            <a:ext cx="242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Source Sans Pro"/>
                <a:ea typeface="Source Sans Pro"/>
                <a:cs typeface="Source Sans Pro"/>
                <a:sym typeface="Source Sans Pro"/>
              </a:rPr>
              <a:t>2020 </a:t>
            </a: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WW JDE Projects Teams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23" name="Google Shape;1023;p60"/>
          <p:cNvSpPr txBox="1"/>
          <p:nvPr/>
        </p:nvSpPr>
        <p:spPr>
          <a:xfrm>
            <a:off x="6015050" y="2518900"/>
            <a:ext cx="4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Source Sans Pro"/>
                <a:ea typeface="Source Sans Pro"/>
                <a:cs typeface="Source Sans Pro"/>
                <a:sym typeface="Source Sans Pro"/>
              </a:rPr>
              <a:t>8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24" name="Google Shape;1024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6573" y="2468733"/>
            <a:ext cx="452976" cy="510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173" y="2468733"/>
            <a:ext cx="452976" cy="510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8700" y="4279475"/>
            <a:ext cx="533470" cy="5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2135" y="3445210"/>
            <a:ext cx="577359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Google Shape;1028;p60"/>
          <p:cNvSpPr/>
          <p:nvPr/>
        </p:nvSpPr>
        <p:spPr>
          <a:xfrm rot="-323">
            <a:off x="1971000" y="4246222"/>
            <a:ext cx="6376500" cy="5721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b="1" lang="fr" sz="1000"/>
              <a:t>AMS Ramp up depreciation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b="1" lang="fr" sz="1000"/>
              <a:t>Tight Monitoring &amp; Steering</a:t>
            </a:r>
            <a:endParaRPr b="1" sz="1000"/>
          </a:p>
        </p:txBody>
      </p:sp>
      <p:sp>
        <p:nvSpPr>
          <p:cNvPr id="1029" name="Google Shape;1029;p60"/>
          <p:cNvSpPr/>
          <p:nvPr/>
        </p:nvSpPr>
        <p:spPr>
          <a:xfrm>
            <a:off x="2435900" y="1017963"/>
            <a:ext cx="1231200" cy="6420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2020 Costs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100</a:t>
            </a:r>
            <a:endParaRPr b="1" sz="1200"/>
          </a:p>
        </p:txBody>
      </p:sp>
      <p:sp>
        <p:nvSpPr>
          <p:cNvPr id="1030" name="Google Shape;1030;p60"/>
          <p:cNvSpPr/>
          <p:nvPr/>
        </p:nvSpPr>
        <p:spPr>
          <a:xfrm>
            <a:off x="7060250" y="1017975"/>
            <a:ext cx="1231200" cy="6420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2020 Costs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94</a:t>
            </a:r>
            <a:endParaRPr b="1" sz="1200"/>
          </a:p>
        </p:txBody>
      </p:sp>
      <p:sp>
        <p:nvSpPr>
          <p:cNvPr id="1031" name="Google Shape;1031;p60"/>
          <p:cNvSpPr/>
          <p:nvPr/>
        </p:nvSpPr>
        <p:spPr>
          <a:xfrm>
            <a:off x="2743100" y="1632250"/>
            <a:ext cx="1231200" cy="6420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2021 Costs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110</a:t>
            </a:r>
            <a:endParaRPr b="1" sz="1200"/>
          </a:p>
        </p:txBody>
      </p:sp>
      <p:sp>
        <p:nvSpPr>
          <p:cNvPr id="1032" name="Google Shape;1032;p60"/>
          <p:cNvSpPr/>
          <p:nvPr/>
        </p:nvSpPr>
        <p:spPr>
          <a:xfrm>
            <a:off x="3124100" y="2241850"/>
            <a:ext cx="1231200" cy="6420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2022 Costs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121</a:t>
            </a:r>
            <a:endParaRPr b="1" sz="1200"/>
          </a:p>
        </p:txBody>
      </p:sp>
      <p:sp>
        <p:nvSpPr>
          <p:cNvPr id="1033" name="Google Shape;1033;p60"/>
          <p:cNvSpPr/>
          <p:nvPr/>
        </p:nvSpPr>
        <p:spPr>
          <a:xfrm>
            <a:off x="7441250" y="1627575"/>
            <a:ext cx="1231200" cy="6420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2021 Costs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100</a:t>
            </a:r>
            <a:endParaRPr b="1" sz="1200"/>
          </a:p>
        </p:txBody>
      </p:sp>
      <p:sp>
        <p:nvSpPr>
          <p:cNvPr id="1034" name="Google Shape;1034;p60"/>
          <p:cNvSpPr/>
          <p:nvPr/>
        </p:nvSpPr>
        <p:spPr>
          <a:xfrm>
            <a:off x="7822250" y="2237175"/>
            <a:ext cx="1231200" cy="6420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2022 Costs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103</a:t>
            </a:r>
            <a:endParaRPr b="1"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61"/>
          <p:cNvSpPr txBox="1"/>
          <p:nvPr/>
        </p:nvSpPr>
        <p:spPr>
          <a:xfrm>
            <a:off x="40500" y="93350"/>
            <a:ext cx="9063000" cy="45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900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TMA JDE - NEXT STEPS</a:t>
            </a:r>
            <a:endParaRPr b="1" sz="2900">
              <a:solidFill>
                <a:srgbClr val="0B53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040" name="Google Shape;1040;p61"/>
          <p:cNvCxnSpPr/>
          <p:nvPr/>
        </p:nvCxnSpPr>
        <p:spPr>
          <a:xfrm>
            <a:off x="357188" y="708328"/>
            <a:ext cx="4239900" cy="3300"/>
          </a:xfrm>
          <a:prstGeom prst="straightConnector1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041" name="Google Shape;1041;p61"/>
          <p:cNvSpPr txBox="1"/>
          <p:nvPr/>
        </p:nvSpPr>
        <p:spPr>
          <a:xfrm>
            <a:off x="2190750" y="1192150"/>
            <a:ext cx="356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-"/>
            </a:pPr>
            <a:r>
              <a:rPr b="1" lang="fr">
                <a:latin typeface="Source Sans Pro"/>
                <a:ea typeface="Source Sans Pro"/>
                <a:cs typeface="Source Sans Pro"/>
                <a:sym typeface="Source Sans Pro"/>
              </a:rPr>
              <a:t>Industrialisation des processus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42" name="Google Shape;104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8643" y="76305"/>
            <a:ext cx="493538" cy="492806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p61"/>
          <p:cNvSpPr/>
          <p:nvPr/>
        </p:nvSpPr>
        <p:spPr>
          <a:xfrm>
            <a:off x="327425" y="1091500"/>
            <a:ext cx="910800" cy="5268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>
            <a:noFill/>
          </a:ln>
          <a:effectLst>
            <a:outerShdw blurRad="214313" rotWithShape="0" algn="bl" dir="6420000" dist="1047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/>
              <a:t>Year 1</a:t>
            </a:r>
            <a:endParaRPr b="1" sz="700"/>
          </a:p>
        </p:txBody>
      </p:sp>
      <p:sp>
        <p:nvSpPr>
          <p:cNvPr id="1044" name="Google Shape;1044;p61"/>
          <p:cNvSpPr txBox="1"/>
          <p:nvPr/>
        </p:nvSpPr>
        <p:spPr>
          <a:xfrm>
            <a:off x="4235075" y="4344900"/>
            <a:ext cx="419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-"/>
            </a:pPr>
            <a:r>
              <a:rPr b="1" lang="fr">
                <a:latin typeface="Source Sans Pro"/>
                <a:ea typeface="Source Sans Pro"/>
                <a:cs typeface="Source Sans Pro"/>
                <a:sym typeface="Source Sans Pro"/>
              </a:rPr>
              <a:t>Mise en place Catalogue de Services 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45" name="Google Shape;1045;p61"/>
          <p:cNvSpPr txBox="1"/>
          <p:nvPr/>
        </p:nvSpPr>
        <p:spPr>
          <a:xfrm>
            <a:off x="3203125" y="1723025"/>
            <a:ext cx="617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-"/>
            </a:pPr>
            <a:r>
              <a:rPr b="1" lang="fr">
                <a:latin typeface="Source Sans Pro"/>
                <a:ea typeface="Source Sans Pro"/>
                <a:cs typeface="Source Sans Pro"/>
                <a:sym typeface="Source Sans Pro"/>
              </a:rPr>
              <a:t>Définition &amp; Mise en place des Indicateurs (KPI) 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46" name="Google Shape;1046;p61"/>
          <p:cNvSpPr txBox="1"/>
          <p:nvPr/>
        </p:nvSpPr>
        <p:spPr>
          <a:xfrm>
            <a:off x="4050525" y="2256475"/>
            <a:ext cx="376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-"/>
            </a:pPr>
            <a:r>
              <a:rPr b="1" lang="fr">
                <a:latin typeface="Source Sans Pro"/>
                <a:ea typeface="Source Sans Pro"/>
                <a:cs typeface="Source Sans Pro"/>
                <a:sym typeface="Source Sans Pro"/>
              </a:rPr>
              <a:t>Pilotage de la prestation par les KPI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47" name="Google Shape;1047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8549" y="2213689"/>
            <a:ext cx="452500" cy="46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1375" y="1709150"/>
            <a:ext cx="762450" cy="4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61"/>
          <p:cNvSpPr/>
          <p:nvPr/>
        </p:nvSpPr>
        <p:spPr>
          <a:xfrm>
            <a:off x="327425" y="2992025"/>
            <a:ext cx="910800" cy="5268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>
            <a:noFill/>
          </a:ln>
          <a:effectLst>
            <a:outerShdw blurRad="214313" rotWithShape="0" algn="bl" dir="6420000" dist="1047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/>
              <a:t>Year 2</a:t>
            </a:r>
            <a:endParaRPr b="1" sz="700"/>
          </a:p>
        </p:txBody>
      </p:sp>
      <p:sp>
        <p:nvSpPr>
          <p:cNvPr id="1050" name="Google Shape;1050;p61"/>
          <p:cNvSpPr txBox="1"/>
          <p:nvPr/>
        </p:nvSpPr>
        <p:spPr>
          <a:xfrm>
            <a:off x="2253875" y="2992025"/>
            <a:ext cx="617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-"/>
            </a:pPr>
            <a:r>
              <a:rPr b="1" lang="fr">
                <a:latin typeface="Source Sans Pro"/>
                <a:ea typeface="Source Sans Pro"/>
                <a:cs typeface="Source Sans Pro"/>
                <a:sym typeface="Source Sans Pro"/>
              </a:rPr>
              <a:t>Définition &amp;  Mise en place des Niveaux de Services (SLA)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51" name="Google Shape;1051;p61"/>
          <p:cNvSpPr txBox="1"/>
          <p:nvPr/>
        </p:nvSpPr>
        <p:spPr>
          <a:xfrm>
            <a:off x="2939675" y="3449225"/>
            <a:ext cx="617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-"/>
            </a:pPr>
            <a:r>
              <a:rPr b="1" lang="fr">
                <a:latin typeface="Source Sans Pro"/>
                <a:ea typeface="Source Sans Pro"/>
                <a:cs typeface="Source Sans Pro"/>
                <a:sym typeface="Source Sans Pro"/>
              </a:rPr>
              <a:t>Pilotage par les SLA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52" name="Google Shape;1052;p61"/>
          <p:cNvSpPr txBox="1"/>
          <p:nvPr/>
        </p:nvSpPr>
        <p:spPr>
          <a:xfrm>
            <a:off x="3509950" y="3903900"/>
            <a:ext cx="470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-"/>
            </a:pPr>
            <a:r>
              <a:rPr b="1" lang="fr">
                <a:latin typeface="Source Sans Pro"/>
                <a:ea typeface="Source Sans Pro"/>
                <a:cs typeface="Source Sans Pro"/>
                <a:sym typeface="Source Sans Pro"/>
              </a:rPr>
              <a:t>Mise en oeuvre Centre de Services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53" name="Google Shape;1053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0950" y="1106450"/>
            <a:ext cx="762442" cy="4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60948" y="3359050"/>
            <a:ext cx="1046400" cy="6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53250" y="4017198"/>
            <a:ext cx="910800" cy="942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62"/>
          <p:cNvSpPr txBox="1"/>
          <p:nvPr/>
        </p:nvSpPr>
        <p:spPr>
          <a:xfrm>
            <a:off x="40500" y="93350"/>
            <a:ext cx="9001800" cy="45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900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TMA JDE - </a:t>
            </a:r>
            <a:r>
              <a:rPr b="1" lang="fr" sz="2900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SUCCÈS</a:t>
            </a:r>
            <a:r>
              <a:rPr b="1" lang="fr" sz="2900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&amp; RISQUES</a:t>
            </a:r>
            <a:endParaRPr b="1" sz="2900">
              <a:solidFill>
                <a:srgbClr val="0B53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061" name="Google Shape;1061;p62"/>
          <p:cNvCxnSpPr/>
          <p:nvPr/>
        </p:nvCxnSpPr>
        <p:spPr>
          <a:xfrm>
            <a:off x="357188" y="708328"/>
            <a:ext cx="4239900" cy="3300"/>
          </a:xfrm>
          <a:prstGeom prst="straightConnector1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062" name="Google Shape;1062;p62"/>
          <p:cNvSpPr txBox="1"/>
          <p:nvPr/>
        </p:nvSpPr>
        <p:spPr>
          <a:xfrm>
            <a:off x="4597100" y="2546725"/>
            <a:ext cx="4445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Sécuriser Ramp up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Sécuriser Compétences TMA sur les premiers mois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Flexibilité (Périmètre)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Adhésion des équipes TMA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Run Manager Ceva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Compétences, Implication Resp. TMA CGI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63" name="Google Shape;106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4843" y="76305"/>
            <a:ext cx="493538" cy="492806"/>
          </a:xfrm>
          <a:prstGeom prst="rect">
            <a:avLst/>
          </a:prstGeom>
          <a:noFill/>
          <a:ln>
            <a:noFill/>
          </a:ln>
        </p:spPr>
      </p:pic>
      <p:sp>
        <p:nvSpPr>
          <p:cNvPr id="1064" name="Google Shape;1064;p62"/>
          <p:cNvSpPr/>
          <p:nvPr/>
        </p:nvSpPr>
        <p:spPr>
          <a:xfrm rot="-1091877">
            <a:off x="541507" y="1464632"/>
            <a:ext cx="1284338" cy="574339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  <a:effectLst>
            <a:outerShdw blurRad="214313" rotWithShape="0" algn="bl" dir="6420000" dist="1047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/>
              <a:t>Succès</a:t>
            </a:r>
            <a:endParaRPr b="1" sz="1100"/>
          </a:p>
        </p:txBody>
      </p:sp>
      <p:sp>
        <p:nvSpPr>
          <p:cNvPr id="1065" name="Google Shape;1065;p62"/>
          <p:cNvSpPr/>
          <p:nvPr/>
        </p:nvSpPr>
        <p:spPr>
          <a:xfrm rot="-1091877">
            <a:off x="5848132" y="1464632"/>
            <a:ext cx="1284338" cy="574339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  <a:effectLst>
            <a:outerShdw blurRad="214313" rotWithShape="0" algn="bl" dir="6420000" dist="1047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/>
              <a:t>Limiter les Risques</a:t>
            </a:r>
            <a:endParaRPr b="1" sz="1100"/>
          </a:p>
        </p:txBody>
      </p:sp>
      <p:sp>
        <p:nvSpPr>
          <p:cNvPr id="1066" name="Google Shape;1066;p62"/>
          <p:cNvSpPr txBox="1"/>
          <p:nvPr/>
        </p:nvSpPr>
        <p:spPr>
          <a:xfrm>
            <a:off x="235750" y="2571750"/>
            <a:ext cx="3846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Satisfaction Clients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fr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Souplesse</a:t>
            </a:r>
            <a:r>
              <a:rPr lang="fr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contractuelle à la hausse comme à la baisse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Amélioration Continue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Gestion de projets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Réduction des </a:t>
            </a: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coûts</a:t>
            </a:r>
            <a:r>
              <a:rPr lang="fr">
                <a:latin typeface="Source Sans Pro"/>
                <a:ea typeface="Source Sans Pro"/>
                <a:cs typeface="Source Sans Pro"/>
                <a:sym typeface="Source Sans Pro"/>
              </a:rPr>
              <a:t> de fonctionnement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63"/>
          <p:cNvSpPr txBox="1"/>
          <p:nvPr/>
        </p:nvSpPr>
        <p:spPr>
          <a:xfrm>
            <a:off x="40500" y="93350"/>
            <a:ext cx="9063000" cy="45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900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TMA JDE - INTERVENANTS</a:t>
            </a:r>
            <a:endParaRPr b="1" sz="2900">
              <a:solidFill>
                <a:srgbClr val="0B53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072" name="Google Shape;1072;p63"/>
          <p:cNvCxnSpPr/>
          <p:nvPr/>
        </p:nvCxnSpPr>
        <p:spPr>
          <a:xfrm>
            <a:off x="357188" y="708328"/>
            <a:ext cx="4239900" cy="3300"/>
          </a:xfrm>
          <a:prstGeom prst="straightConnector1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med" w="med" type="oval"/>
            <a:tailEnd len="med" w="med" type="none"/>
          </a:ln>
        </p:spPr>
      </p:cxnSp>
      <p:pic>
        <p:nvPicPr>
          <p:cNvPr id="1073" name="Google Shape;107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8643" y="76305"/>
            <a:ext cx="493538" cy="492806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63"/>
          <p:cNvSpPr/>
          <p:nvPr/>
        </p:nvSpPr>
        <p:spPr>
          <a:xfrm>
            <a:off x="2035975" y="1403750"/>
            <a:ext cx="2614500" cy="1339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/>
              <a:t>Anne-Sophie DELAVARENNE</a:t>
            </a:r>
            <a:endParaRPr b="1"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highlight>
                  <a:srgbClr val="FFFFFF"/>
                </a:highlight>
              </a:rPr>
              <a:t>Directeur conseil-services Secteur JDE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1155CC"/>
                </a:solidFill>
                <a:highlight>
                  <a:srgbClr val="FFFFFF"/>
                </a:highlight>
              </a:rPr>
              <a:t>anne.sophie.delavarenne@cgi.com</a:t>
            </a:r>
            <a:r>
              <a:rPr lang="fr" sz="900">
                <a:solidFill>
                  <a:srgbClr val="222222"/>
                </a:solidFill>
                <a:highlight>
                  <a:srgbClr val="FFFFFF"/>
                </a:highlight>
              </a:rPr>
              <a:t> | </a:t>
            </a:r>
            <a:r>
              <a:rPr lang="fr" sz="900" u="sng">
                <a:solidFill>
                  <a:srgbClr val="1155CC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cgi.fr</a:t>
            </a: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075" name="Google Shape;1075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2563" y="1514075"/>
            <a:ext cx="881315" cy="45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63"/>
          <p:cNvSpPr/>
          <p:nvPr/>
        </p:nvSpPr>
        <p:spPr>
          <a:xfrm>
            <a:off x="5005400" y="1403750"/>
            <a:ext cx="2614500" cy="1339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/>
              <a:t>Hedi KRISSANE</a:t>
            </a:r>
            <a:endParaRPr b="1"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highlight>
                  <a:srgbClr val="FFFFFF"/>
                </a:highlight>
              </a:rPr>
              <a:t>Chargé de projet Secteur JDE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0563C1"/>
                </a:solidFill>
                <a:highlight>
                  <a:srgbClr val="FFFFFF"/>
                </a:highlight>
              </a:rPr>
              <a:t>hedi.krissane@cgi.com</a:t>
            </a:r>
            <a:r>
              <a:rPr lang="fr" sz="900">
                <a:solidFill>
                  <a:srgbClr val="222222"/>
                </a:solidFill>
                <a:highlight>
                  <a:srgbClr val="FFFFFF"/>
                </a:highlight>
              </a:rPr>
              <a:t> | </a:t>
            </a:r>
            <a:r>
              <a:rPr lang="fr" sz="900" u="sng">
                <a:solidFill>
                  <a:srgbClr val="0563C1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cgi.fr</a:t>
            </a: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077" name="Google Shape;1077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1988" y="1514075"/>
            <a:ext cx="881315" cy="45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63"/>
          <p:cNvSpPr/>
          <p:nvPr/>
        </p:nvSpPr>
        <p:spPr>
          <a:xfrm>
            <a:off x="3525450" y="3011000"/>
            <a:ext cx="2614500" cy="1339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/>
              <a:t>Pascal ARNAUD</a:t>
            </a:r>
            <a:endParaRPr b="1"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highlight>
                  <a:srgbClr val="FFFFFF"/>
                </a:highlight>
              </a:rPr>
              <a:t>Responsable ERP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1155CC"/>
                </a:solidFill>
                <a:highlight>
                  <a:srgbClr val="FFFFFF"/>
                </a:highlight>
              </a:rPr>
              <a:t>pascal.arnaud</a:t>
            </a:r>
            <a:r>
              <a:rPr lang="fr" sz="900">
                <a:solidFill>
                  <a:srgbClr val="1155CC"/>
                </a:solidFill>
                <a:highlight>
                  <a:srgbClr val="FFFFFF"/>
                </a:highlight>
              </a:rPr>
              <a:t>@ceva.com</a:t>
            </a: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079" name="Google Shape;107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1887" y="3105048"/>
            <a:ext cx="561625" cy="56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4" name="Google Shape;1084;p64"/>
          <p:cNvPicPr preferRelativeResize="0"/>
          <p:nvPr/>
        </p:nvPicPr>
        <p:blipFill rotWithShape="1">
          <a:blip r:embed="rId3">
            <a:alphaModFix amt="82000"/>
          </a:blip>
          <a:srcRect b="12979" l="0" r="0" t="12979"/>
          <a:stretch/>
        </p:blipFill>
        <p:spPr>
          <a:xfrm>
            <a:off x="0" y="-694"/>
            <a:ext cx="9144008" cy="49497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5" name="Google Shape;1085;p64"/>
          <p:cNvGrpSpPr/>
          <p:nvPr/>
        </p:nvGrpSpPr>
        <p:grpSpPr>
          <a:xfrm>
            <a:off x="-1" y="4421981"/>
            <a:ext cx="9144000" cy="721575"/>
            <a:chOff x="0" y="5900049"/>
            <a:chExt cx="12192000" cy="962100"/>
          </a:xfrm>
        </p:grpSpPr>
        <p:sp>
          <p:nvSpPr>
            <p:cNvPr id="1086" name="Google Shape;1086;p64"/>
            <p:cNvSpPr/>
            <p:nvPr/>
          </p:nvSpPr>
          <p:spPr>
            <a:xfrm>
              <a:off x="0" y="6456758"/>
              <a:ext cx="12192000" cy="401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355600" rotWithShape="0" dir="16200000" dist="25400">
                <a:srgbClr val="000000">
                  <a:alpha val="9800"/>
                </a:srgbClr>
              </a:outerShdw>
            </a:effectLst>
          </p:spPr>
          <p:txBody>
            <a:bodyPr anchorCtr="0" anchor="ctr" bIns="21275" lIns="42550" spcFirstLastPara="1" rIns="42550" wrap="square" tIns="21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7" name="Google Shape;1087;p64"/>
            <p:cNvGrpSpPr/>
            <p:nvPr/>
          </p:nvGrpSpPr>
          <p:grpSpPr>
            <a:xfrm>
              <a:off x="11058251" y="5900049"/>
              <a:ext cx="962100" cy="962100"/>
              <a:chOff x="11041079" y="450857"/>
              <a:chExt cx="962100" cy="962100"/>
            </a:xfrm>
          </p:grpSpPr>
          <p:sp>
            <p:nvSpPr>
              <p:cNvPr id="1088" name="Google Shape;1088;p64"/>
              <p:cNvSpPr/>
              <p:nvPr/>
            </p:nvSpPr>
            <p:spPr>
              <a:xfrm>
                <a:off x="11041079" y="450857"/>
                <a:ext cx="962100" cy="962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1275" lIns="42550" spcFirstLastPara="1" rIns="42550" wrap="square" tIns="21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9" name="Google Shape;1089;p6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193654" y="603256"/>
                <a:ext cx="658050" cy="6570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90" name="Google Shape;1090;p64"/>
          <p:cNvSpPr/>
          <p:nvPr/>
        </p:nvSpPr>
        <p:spPr>
          <a:xfrm>
            <a:off x="5225304" y="2428435"/>
            <a:ext cx="31881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3000">
                <a:solidFill>
                  <a:srgbClr val="1C4B78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51"/>
          <p:cNvSpPr txBox="1"/>
          <p:nvPr/>
        </p:nvSpPr>
        <p:spPr>
          <a:xfrm>
            <a:off x="40500" y="93350"/>
            <a:ext cx="9063000" cy="45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900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SOME JDE CONTEXT ELEMENTS AT CEVA</a:t>
            </a:r>
            <a:endParaRPr b="1" sz="2900">
              <a:solidFill>
                <a:srgbClr val="0B53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786" name="Google Shape;786;p51"/>
          <p:cNvCxnSpPr/>
          <p:nvPr/>
        </p:nvCxnSpPr>
        <p:spPr>
          <a:xfrm>
            <a:off x="357188" y="708328"/>
            <a:ext cx="4239900" cy="3300"/>
          </a:xfrm>
          <a:prstGeom prst="straightConnector1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787" name="Google Shape;787;p51"/>
          <p:cNvSpPr/>
          <p:nvPr/>
        </p:nvSpPr>
        <p:spPr>
          <a:xfrm>
            <a:off x="1133400" y="1996613"/>
            <a:ext cx="604800" cy="3693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>
            <a:noFill/>
          </a:ln>
          <a:effectLst>
            <a:outerShdw blurRad="214313" rotWithShape="0" algn="bl" dir="6420000" dist="1047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39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/>
              <a:t>2018</a:t>
            </a:r>
            <a:endParaRPr b="1" sz="700"/>
          </a:p>
        </p:txBody>
      </p:sp>
      <p:sp>
        <p:nvSpPr>
          <p:cNvPr id="788" name="Google Shape;788;p51"/>
          <p:cNvSpPr/>
          <p:nvPr/>
        </p:nvSpPr>
        <p:spPr>
          <a:xfrm>
            <a:off x="2414725" y="1907225"/>
            <a:ext cx="785700" cy="4587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>
            <a:noFill/>
          </a:ln>
          <a:effectLst>
            <a:outerShdw blurRad="214313" rotWithShape="0" algn="bl" dir="6420000" dist="1047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/>
              <a:t>46</a:t>
            </a:r>
            <a:endParaRPr b="1"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/>
              <a:t>2019</a:t>
            </a:r>
            <a:endParaRPr b="1" sz="700"/>
          </a:p>
        </p:txBody>
      </p:sp>
      <p:sp>
        <p:nvSpPr>
          <p:cNvPr id="789" name="Google Shape;789;p51"/>
          <p:cNvSpPr/>
          <p:nvPr/>
        </p:nvSpPr>
        <p:spPr>
          <a:xfrm>
            <a:off x="3862525" y="1733450"/>
            <a:ext cx="920100" cy="5943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>
            <a:noFill/>
          </a:ln>
          <a:effectLst>
            <a:outerShdw blurRad="214313" rotWithShape="0" algn="bl" dir="6420000" dist="1047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51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/>
              <a:t>2020</a:t>
            </a:r>
            <a:endParaRPr b="1" sz="700"/>
          </a:p>
        </p:txBody>
      </p:sp>
      <p:grpSp>
        <p:nvGrpSpPr>
          <p:cNvPr id="790" name="Google Shape;790;p51"/>
          <p:cNvGrpSpPr/>
          <p:nvPr/>
        </p:nvGrpSpPr>
        <p:grpSpPr>
          <a:xfrm>
            <a:off x="2142560" y="960549"/>
            <a:ext cx="1377984" cy="873897"/>
            <a:chOff x="357200" y="1060850"/>
            <a:chExt cx="1481225" cy="1091825"/>
          </a:xfrm>
        </p:grpSpPr>
        <p:pic>
          <p:nvPicPr>
            <p:cNvPr id="791" name="Google Shape;791;p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7200" y="1060850"/>
              <a:ext cx="1480975" cy="696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2" name="Google Shape;792;p51"/>
            <p:cNvSpPr txBox="1"/>
            <p:nvPr/>
          </p:nvSpPr>
          <p:spPr>
            <a:xfrm>
              <a:off x="357325" y="1739875"/>
              <a:ext cx="1481100" cy="4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900">
                  <a:latin typeface="Lato"/>
                  <a:ea typeface="Lato"/>
                  <a:cs typeface="Lato"/>
                  <a:sym typeface="Lato"/>
                </a:rPr>
                <a:t>JDE</a:t>
              </a:r>
              <a:r>
                <a:rPr b="1" lang="fr" sz="9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 Instances WW</a:t>
              </a:r>
              <a:endParaRPr b="1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793" name="Google Shape;79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268687">
            <a:off x="1913904" y="1976612"/>
            <a:ext cx="325117" cy="319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268687">
            <a:off x="3334842" y="1997049"/>
            <a:ext cx="325117" cy="319903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51"/>
          <p:cNvSpPr/>
          <p:nvPr/>
        </p:nvSpPr>
        <p:spPr>
          <a:xfrm>
            <a:off x="6378575" y="1983251"/>
            <a:ext cx="604800" cy="3693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>
            <a:noFill/>
          </a:ln>
          <a:effectLst>
            <a:outerShdw blurRad="214313" rotWithShape="0" algn="bl" dir="6420000" dist="1047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1842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/>
              <a:t>2019</a:t>
            </a:r>
            <a:endParaRPr b="1" sz="700"/>
          </a:p>
        </p:txBody>
      </p:sp>
      <p:sp>
        <p:nvSpPr>
          <p:cNvPr id="796" name="Google Shape;796;p51"/>
          <p:cNvSpPr/>
          <p:nvPr/>
        </p:nvSpPr>
        <p:spPr>
          <a:xfrm>
            <a:off x="7762950" y="1920175"/>
            <a:ext cx="785700" cy="4587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>
            <a:noFill/>
          </a:ln>
          <a:effectLst>
            <a:outerShdw blurRad="214313" rotWithShape="0" algn="bl" dir="6420000" dist="1047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/>
              <a:t>2007</a:t>
            </a:r>
            <a:endParaRPr b="1"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/>
              <a:t>2020</a:t>
            </a:r>
            <a:endParaRPr b="1" sz="700"/>
          </a:p>
        </p:txBody>
      </p:sp>
      <p:pic>
        <p:nvPicPr>
          <p:cNvPr id="797" name="Google Shape;79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268687">
            <a:off x="7210604" y="1976624"/>
            <a:ext cx="325117" cy="3199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8" name="Google Shape;798;p51"/>
          <p:cNvGrpSpPr/>
          <p:nvPr/>
        </p:nvGrpSpPr>
        <p:grpSpPr>
          <a:xfrm>
            <a:off x="6802534" y="960554"/>
            <a:ext cx="1194578" cy="919005"/>
            <a:chOff x="5736175" y="655753"/>
            <a:chExt cx="1735800" cy="1223872"/>
          </a:xfrm>
        </p:grpSpPr>
        <p:pic>
          <p:nvPicPr>
            <p:cNvPr id="799" name="Google Shape;799;p5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46125" y="655753"/>
              <a:ext cx="830925" cy="842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0" name="Google Shape;800;p51"/>
            <p:cNvSpPr txBox="1"/>
            <p:nvPr/>
          </p:nvSpPr>
          <p:spPr>
            <a:xfrm>
              <a:off x="5736175" y="1466825"/>
              <a:ext cx="1735800" cy="4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900">
                  <a:latin typeface="Lato"/>
                  <a:ea typeface="Lato"/>
                  <a:cs typeface="Lato"/>
                  <a:sym typeface="Lato"/>
                </a:rPr>
                <a:t>JDE USERS </a:t>
              </a:r>
              <a:r>
                <a:rPr b="1" lang="fr" sz="9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WW</a:t>
              </a:r>
              <a:endParaRPr b="1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01" name="Google Shape;801;p51"/>
          <p:cNvGrpSpPr/>
          <p:nvPr/>
        </p:nvGrpSpPr>
        <p:grpSpPr>
          <a:xfrm>
            <a:off x="2177649" y="2743961"/>
            <a:ext cx="1424958" cy="1143506"/>
            <a:chOff x="-11262" y="2496491"/>
            <a:chExt cx="1590000" cy="1315887"/>
          </a:xfrm>
        </p:grpSpPr>
        <p:pic>
          <p:nvPicPr>
            <p:cNvPr id="802" name="Google Shape;802;p5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57210" y="2496491"/>
              <a:ext cx="853063" cy="8745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3" name="Google Shape;803;p51"/>
            <p:cNvSpPr txBox="1"/>
            <p:nvPr/>
          </p:nvSpPr>
          <p:spPr>
            <a:xfrm>
              <a:off x="-11262" y="3443078"/>
              <a:ext cx="1590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900">
                  <a:latin typeface="Lato"/>
                  <a:ea typeface="Lato"/>
                  <a:cs typeface="Lato"/>
                  <a:sym typeface="Lato"/>
                </a:rPr>
                <a:t>INCIDENTS</a:t>
              </a:r>
              <a:endParaRPr b="1" sz="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04" name="Google Shape;804;p51"/>
          <p:cNvSpPr/>
          <p:nvPr/>
        </p:nvSpPr>
        <p:spPr>
          <a:xfrm>
            <a:off x="1512225" y="3964776"/>
            <a:ext cx="604800" cy="3693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>
            <a:noFill/>
          </a:ln>
          <a:effectLst>
            <a:outerShdw blurRad="214313" rotWithShape="0" algn="bl" dir="6420000" dist="1047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214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/>
              <a:t>01/</a:t>
            </a:r>
            <a:r>
              <a:rPr b="1" lang="fr" sz="700"/>
              <a:t>2020</a:t>
            </a:r>
            <a:endParaRPr b="1" sz="700"/>
          </a:p>
        </p:txBody>
      </p:sp>
      <p:sp>
        <p:nvSpPr>
          <p:cNvPr id="805" name="Google Shape;805;p51"/>
          <p:cNvSpPr txBox="1"/>
          <p:nvPr/>
        </p:nvSpPr>
        <p:spPr>
          <a:xfrm>
            <a:off x="1021975" y="4303650"/>
            <a:ext cx="159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latin typeface="Lato"/>
                <a:ea typeface="Lato"/>
                <a:cs typeface="Lato"/>
                <a:sym typeface="Lato"/>
              </a:rPr>
              <a:t>BACKLOG</a:t>
            </a:r>
            <a:endParaRPr b="1"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6" name="Google Shape;806;p51"/>
          <p:cNvSpPr/>
          <p:nvPr/>
        </p:nvSpPr>
        <p:spPr>
          <a:xfrm>
            <a:off x="2579025" y="3964776"/>
            <a:ext cx="604800" cy="3693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>
            <a:noFill/>
          </a:ln>
          <a:effectLst>
            <a:outerShdw blurRad="214313" rotWithShape="0" algn="bl" dir="6420000" dist="1047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82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/>
              <a:t>01/</a:t>
            </a:r>
            <a:r>
              <a:rPr b="1" lang="fr" sz="700"/>
              <a:t>2020</a:t>
            </a:r>
            <a:endParaRPr b="1" sz="700"/>
          </a:p>
        </p:txBody>
      </p:sp>
      <p:sp>
        <p:nvSpPr>
          <p:cNvPr id="807" name="Google Shape;807;p51"/>
          <p:cNvSpPr txBox="1"/>
          <p:nvPr/>
        </p:nvSpPr>
        <p:spPr>
          <a:xfrm>
            <a:off x="2088775" y="4303650"/>
            <a:ext cx="159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latin typeface="Lato"/>
                <a:ea typeface="Lato"/>
                <a:cs typeface="Lato"/>
                <a:sym typeface="Lato"/>
              </a:rPr>
              <a:t>AGING 3M+</a:t>
            </a:r>
            <a:endParaRPr b="1"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8" name="Google Shape;808;p51"/>
          <p:cNvSpPr/>
          <p:nvPr/>
        </p:nvSpPr>
        <p:spPr>
          <a:xfrm>
            <a:off x="3645825" y="3964776"/>
            <a:ext cx="604800" cy="3693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>
            <a:noFill/>
          </a:ln>
          <a:effectLst>
            <a:outerShdw blurRad="214313" rotWithShape="0" algn="bl" dir="6420000" dist="1047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2784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/>
              <a:t>2020</a:t>
            </a:r>
            <a:endParaRPr b="1" sz="700"/>
          </a:p>
        </p:txBody>
      </p:sp>
      <p:sp>
        <p:nvSpPr>
          <p:cNvPr id="809" name="Google Shape;809;p51"/>
          <p:cNvSpPr txBox="1"/>
          <p:nvPr/>
        </p:nvSpPr>
        <p:spPr>
          <a:xfrm>
            <a:off x="3155575" y="4303650"/>
            <a:ext cx="159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latin typeface="Lato"/>
                <a:ea typeface="Lato"/>
                <a:cs typeface="Lato"/>
                <a:sym typeface="Lato"/>
              </a:rPr>
              <a:t>INCOMING</a:t>
            </a:r>
            <a:endParaRPr b="1"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0" name="Google Shape;810;p51"/>
          <p:cNvSpPr txBox="1"/>
          <p:nvPr/>
        </p:nvSpPr>
        <p:spPr>
          <a:xfrm>
            <a:off x="5821950" y="4319825"/>
            <a:ext cx="159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b="1" lang="fr" sz="800">
                <a:latin typeface="Lato"/>
                <a:ea typeface="Lato"/>
                <a:cs typeface="Lato"/>
                <a:sym typeface="Lato"/>
              </a:rPr>
              <a:t>3</a:t>
            </a:r>
            <a:r>
              <a:rPr b="1" lang="fr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FTE </a:t>
            </a:r>
            <a:br>
              <a:rPr b="1" lang="fr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fr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WW Support team</a:t>
            </a:r>
            <a:r>
              <a:rPr b="1" lang="fr" sz="800">
                <a:latin typeface="Lato"/>
                <a:ea typeface="Lato"/>
                <a:cs typeface="Lato"/>
                <a:sym typeface="Lato"/>
              </a:rPr>
              <a:t> in 2019</a:t>
            </a:r>
            <a:endParaRPr b="1"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1" name="Google Shape;811;p51"/>
          <p:cNvSpPr txBox="1"/>
          <p:nvPr/>
        </p:nvSpPr>
        <p:spPr>
          <a:xfrm>
            <a:off x="7361838" y="4319825"/>
            <a:ext cx="15321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5 </a:t>
            </a:r>
            <a:r>
              <a:rPr b="1" lang="fr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FTE </a:t>
            </a:r>
            <a:br>
              <a:rPr b="1" lang="fr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fr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Project Manager in 2019</a:t>
            </a:r>
            <a:endParaRPr b="1" sz="400"/>
          </a:p>
        </p:txBody>
      </p:sp>
      <p:pic>
        <p:nvPicPr>
          <p:cNvPr id="812" name="Google Shape;812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51841" y="2859631"/>
            <a:ext cx="634258" cy="74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35661" y="2853548"/>
            <a:ext cx="634268" cy="755081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51"/>
          <p:cNvSpPr txBox="1"/>
          <p:nvPr/>
        </p:nvSpPr>
        <p:spPr>
          <a:xfrm>
            <a:off x="6794869" y="3602553"/>
            <a:ext cx="10752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latin typeface="Lato"/>
                <a:ea typeface="Lato"/>
                <a:cs typeface="Lato"/>
                <a:sym typeface="Lato"/>
              </a:rPr>
              <a:t>TEAMS</a:t>
            </a:r>
            <a:endParaRPr b="1" sz="9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15" name="Google Shape;815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70945" y="3834326"/>
            <a:ext cx="452975" cy="502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01398" y="3823245"/>
            <a:ext cx="452976" cy="510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77836" y="1647313"/>
            <a:ext cx="3910224" cy="217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5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548643" y="76305"/>
            <a:ext cx="493538" cy="49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2"/>
          <p:cNvSpPr txBox="1"/>
          <p:nvPr/>
        </p:nvSpPr>
        <p:spPr>
          <a:xfrm>
            <a:off x="40500" y="93350"/>
            <a:ext cx="9063000" cy="45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900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TMA JDE</a:t>
            </a:r>
            <a:r>
              <a:rPr b="1" lang="fr" sz="2900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WHY ? BACK TO THE ORIGIN...</a:t>
            </a:r>
            <a:endParaRPr b="1" sz="2900">
              <a:solidFill>
                <a:srgbClr val="0B53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24" name="Google Shape;824;p52"/>
          <p:cNvSpPr txBox="1"/>
          <p:nvPr>
            <p:ph idx="1" type="body"/>
          </p:nvPr>
        </p:nvSpPr>
        <p:spPr>
          <a:xfrm>
            <a:off x="273850" y="1051625"/>
            <a:ext cx="3600600" cy="4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-&gt; Améliorer la </a:t>
            </a:r>
            <a:r>
              <a:rPr b="1" lang="fr" sz="11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Satisfaction </a:t>
            </a:r>
            <a:r>
              <a:rPr lang="fr" sz="11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de nos </a:t>
            </a:r>
            <a:r>
              <a:rPr b="1" lang="fr" sz="11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Clients</a:t>
            </a:r>
            <a:r>
              <a:rPr lang="fr" sz="11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internes</a:t>
            </a:r>
            <a:endParaRPr sz="1100">
              <a:solidFill>
                <a:srgbClr val="3C404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5" name="Google Shape;825;p52"/>
          <p:cNvSpPr txBox="1"/>
          <p:nvPr>
            <p:ph idx="1" type="body"/>
          </p:nvPr>
        </p:nvSpPr>
        <p:spPr>
          <a:xfrm>
            <a:off x="273850" y="4252025"/>
            <a:ext cx="3530100" cy="3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-&gt; Ancrer la mise en oeuvre de la </a:t>
            </a:r>
            <a:r>
              <a:rPr b="1" lang="fr" sz="11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Stratégie de Support</a:t>
            </a:r>
            <a:endParaRPr sz="1100">
              <a:solidFill>
                <a:srgbClr val="3C404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26" name="Google Shape;82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3584" y="964859"/>
            <a:ext cx="551874" cy="353920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52"/>
          <p:cNvSpPr txBox="1"/>
          <p:nvPr/>
        </p:nvSpPr>
        <p:spPr>
          <a:xfrm>
            <a:off x="6936000" y="924975"/>
            <a:ext cx="20013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Définition &amp; Mise en Oeuvre des KPIs</a:t>
            </a:r>
            <a:endParaRPr b="1" sz="7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Pilotage des Activités par les KPIs</a:t>
            </a:r>
            <a:endParaRPr b="1" sz="7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Réduction Backlog / Ancienneté Incidents</a:t>
            </a:r>
            <a:endParaRPr b="1" sz="70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8" name="Google Shape;828;p52"/>
          <p:cNvSpPr txBox="1"/>
          <p:nvPr>
            <p:ph idx="1" type="body"/>
          </p:nvPr>
        </p:nvSpPr>
        <p:spPr>
          <a:xfrm>
            <a:off x="273850" y="1661225"/>
            <a:ext cx="3729000" cy="4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-&gt; Accompagner et Supporter la </a:t>
            </a:r>
            <a:r>
              <a:rPr b="1" lang="fr" sz="11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Croissance du Groupe</a:t>
            </a:r>
            <a:endParaRPr sz="1100">
              <a:solidFill>
                <a:srgbClr val="3C404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29" name="Google Shape;829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7125" y="1623160"/>
            <a:ext cx="369275" cy="374615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52"/>
          <p:cNvSpPr/>
          <p:nvPr/>
        </p:nvSpPr>
        <p:spPr>
          <a:xfrm>
            <a:off x="6831900" y="1689700"/>
            <a:ext cx="453000" cy="2223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>
            <a:noFill/>
          </a:ln>
          <a:effectLst>
            <a:outerShdw blurRad="214313" rotWithShape="0" algn="bl" dir="6420000" dist="1047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/>
              <a:t>+9%</a:t>
            </a:r>
            <a:endParaRPr b="1" sz="800"/>
          </a:p>
        </p:txBody>
      </p:sp>
      <p:sp>
        <p:nvSpPr>
          <p:cNvPr id="831" name="Google Shape;831;p52"/>
          <p:cNvSpPr txBox="1"/>
          <p:nvPr>
            <p:ph idx="1" type="body"/>
          </p:nvPr>
        </p:nvSpPr>
        <p:spPr>
          <a:xfrm>
            <a:off x="273850" y="2300788"/>
            <a:ext cx="4489800" cy="5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-&gt; </a:t>
            </a:r>
            <a:r>
              <a:rPr b="1" lang="fr" sz="11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Capacité </a:t>
            </a:r>
            <a:r>
              <a:rPr lang="fr" sz="11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à adresser </a:t>
            </a:r>
            <a:r>
              <a:rPr b="1" lang="fr" sz="11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des Projets, </a:t>
            </a:r>
            <a:r>
              <a:rPr lang="fr" sz="11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tout en améliorant la </a:t>
            </a:r>
            <a:r>
              <a:rPr b="1" lang="fr" sz="11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Qualité</a:t>
            </a:r>
            <a:endParaRPr sz="1100">
              <a:solidFill>
                <a:srgbClr val="3C404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2" name="Google Shape;832;p52"/>
          <p:cNvSpPr txBox="1"/>
          <p:nvPr>
            <p:ph idx="1" type="body"/>
          </p:nvPr>
        </p:nvSpPr>
        <p:spPr>
          <a:xfrm>
            <a:off x="273850" y="2970825"/>
            <a:ext cx="4371900" cy="3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-&gt; </a:t>
            </a:r>
            <a:r>
              <a:rPr b="1" lang="fr" sz="11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Réduire </a:t>
            </a:r>
            <a:r>
              <a:rPr lang="fr" sz="11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globalement les </a:t>
            </a:r>
            <a:r>
              <a:rPr b="1" lang="fr" sz="11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Coûts de Fonctionnement</a:t>
            </a:r>
            <a:endParaRPr sz="1100">
              <a:solidFill>
                <a:srgbClr val="3C404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3" name="Google Shape;833;p52"/>
          <p:cNvSpPr txBox="1"/>
          <p:nvPr>
            <p:ph idx="1" type="body"/>
          </p:nvPr>
        </p:nvSpPr>
        <p:spPr>
          <a:xfrm>
            <a:off x="273850" y="3602200"/>
            <a:ext cx="4489800" cy="4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-&gt; Développer l’</a:t>
            </a:r>
            <a:r>
              <a:rPr b="1" lang="fr" sz="11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Amélioration Continue</a:t>
            </a:r>
            <a:endParaRPr sz="1100">
              <a:solidFill>
                <a:srgbClr val="3C404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4" name="Google Shape;834;p52"/>
          <p:cNvSpPr txBox="1"/>
          <p:nvPr>
            <p:ph idx="1" type="body"/>
          </p:nvPr>
        </p:nvSpPr>
        <p:spPr>
          <a:xfrm>
            <a:off x="7042750" y="2908375"/>
            <a:ext cx="1122300" cy="3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Professionnalisation, Industrialisation</a:t>
            </a:r>
            <a:endParaRPr b="1" sz="700"/>
          </a:p>
        </p:txBody>
      </p:sp>
      <p:pic>
        <p:nvPicPr>
          <p:cNvPr id="835" name="Google Shape;835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4806" y="3519700"/>
            <a:ext cx="491056" cy="42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4701" y="3551301"/>
            <a:ext cx="369286" cy="3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44878" y="4264501"/>
            <a:ext cx="369275" cy="36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2450" y="4355675"/>
            <a:ext cx="184133" cy="1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16050" y="4363000"/>
            <a:ext cx="186216" cy="1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5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23988" y="4355669"/>
            <a:ext cx="186225" cy="11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5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67175" y="4530950"/>
            <a:ext cx="184125" cy="121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5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10174" y="4524502"/>
            <a:ext cx="186225" cy="12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5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858436" y="4322118"/>
            <a:ext cx="186225" cy="186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5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858438" y="4537761"/>
            <a:ext cx="186225" cy="9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5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388825" y="4339637"/>
            <a:ext cx="184125" cy="184125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52"/>
          <p:cNvSpPr txBox="1"/>
          <p:nvPr>
            <p:ph idx="1" type="body"/>
          </p:nvPr>
        </p:nvSpPr>
        <p:spPr>
          <a:xfrm>
            <a:off x="7661700" y="4271802"/>
            <a:ext cx="7746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Run Manager</a:t>
            </a:r>
            <a:endParaRPr b="1" sz="700"/>
          </a:p>
        </p:txBody>
      </p:sp>
      <p:sp>
        <p:nvSpPr>
          <p:cNvPr id="847" name="Google Shape;847;p52"/>
          <p:cNvSpPr txBox="1"/>
          <p:nvPr>
            <p:ph idx="1" type="body"/>
          </p:nvPr>
        </p:nvSpPr>
        <p:spPr>
          <a:xfrm>
            <a:off x="4771450" y="4630475"/>
            <a:ext cx="678000" cy="2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Platforms</a:t>
            </a:r>
            <a:endParaRPr b="1" sz="700"/>
          </a:p>
        </p:txBody>
      </p:sp>
      <p:sp>
        <p:nvSpPr>
          <p:cNvPr id="848" name="Google Shape;848;p52"/>
          <p:cNvSpPr txBox="1"/>
          <p:nvPr>
            <p:ph idx="1" type="body"/>
          </p:nvPr>
        </p:nvSpPr>
        <p:spPr>
          <a:xfrm>
            <a:off x="6357150" y="4630475"/>
            <a:ext cx="917100" cy="2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Corp. Support</a:t>
            </a:r>
            <a:endParaRPr b="1" sz="700"/>
          </a:p>
        </p:txBody>
      </p:sp>
      <p:pic>
        <p:nvPicPr>
          <p:cNvPr id="849" name="Google Shape;849;p5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618675" y="1015363"/>
            <a:ext cx="452975" cy="335212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52"/>
          <p:cNvSpPr txBox="1"/>
          <p:nvPr>
            <p:ph idx="1" type="body"/>
          </p:nvPr>
        </p:nvSpPr>
        <p:spPr>
          <a:xfrm>
            <a:off x="5045200" y="1010100"/>
            <a:ext cx="917100" cy="4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Continuité Services</a:t>
            </a:r>
            <a:endParaRPr b="1" sz="700"/>
          </a:p>
        </p:txBody>
      </p:sp>
      <p:pic>
        <p:nvPicPr>
          <p:cNvPr id="851" name="Google Shape;851;p5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667867" y="1654313"/>
            <a:ext cx="354575" cy="367955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52"/>
          <p:cNvSpPr txBox="1"/>
          <p:nvPr>
            <p:ph idx="1" type="body"/>
          </p:nvPr>
        </p:nvSpPr>
        <p:spPr>
          <a:xfrm>
            <a:off x="5121388" y="1689700"/>
            <a:ext cx="917100" cy="2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46...</a:t>
            </a:r>
            <a:r>
              <a:rPr b="1" lang="fr" sz="10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51</a:t>
            </a:r>
            <a:r>
              <a:rPr b="1" lang="fr" sz="7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Affiliates</a:t>
            </a:r>
            <a:endParaRPr b="1" sz="700"/>
          </a:p>
        </p:txBody>
      </p:sp>
      <p:pic>
        <p:nvPicPr>
          <p:cNvPr id="853" name="Google Shape;853;p5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525225" y="2307293"/>
            <a:ext cx="257550" cy="285584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52"/>
          <p:cNvSpPr txBox="1"/>
          <p:nvPr>
            <p:ph idx="1" type="body"/>
          </p:nvPr>
        </p:nvSpPr>
        <p:spPr>
          <a:xfrm>
            <a:off x="6858450" y="2266488"/>
            <a:ext cx="1122300" cy="3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Formalisation de la </a:t>
            </a:r>
            <a:r>
              <a:rPr b="1" lang="fr" sz="7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Documentation</a:t>
            </a:r>
            <a:endParaRPr b="1" sz="700"/>
          </a:p>
        </p:txBody>
      </p:sp>
      <p:cxnSp>
        <p:nvCxnSpPr>
          <p:cNvPr id="855" name="Google Shape;855;p52"/>
          <p:cNvCxnSpPr/>
          <p:nvPr/>
        </p:nvCxnSpPr>
        <p:spPr>
          <a:xfrm>
            <a:off x="357188" y="708328"/>
            <a:ext cx="4239900" cy="3300"/>
          </a:xfrm>
          <a:prstGeom prst="straightConnector1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856" name="Google Shape;856;p52"/>
          <p:cNvSpPr txBox="1"/>
          <p:nvPr/>
        </p:nvSpPr>
        <p:spPr>
          <a:xfrm>
            <a:off x="5093025" y="3563125"/>
            <a:ext cx="1122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Gestion des </a:t>
            </a:r>
            <a:r>
              <a:rPr b="1" lang="fr" sz="7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Problèmes</a:t>
            </a:r>
            <a:endParaRPr sz="700"/>
          </a:p>
        </p:txBody>
      </p:sp>
      <p:sp>
        <p:nvSpPr>
          <p:cNvPr id="857" name="Google Shape;857;p52"/>
          <p:cNvSpPr txBox="1"/>
          <p:nvPr/>
        </p:nvSpPr>
        <p:spPr>
          <a:xfrm>
            <a:off x="6936000" y="3531825"/>
            <a:ext cx="18021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Support </a:t>
            </a:r>
            <a:r>
              <a:rPr b="1" lang="fr" sz="7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Level 1</a:t>
            </a:r>
            <a:endParaRPr sz="700">
              <a:solidFill>
                <a:srgbClr val="3C4043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Identification, Formalisation, Procédures</a:t>
            </a:r>
            <a:endParaRPr sz="700"/>
          </a:p>
        </p:txBody>
      </p:sp>
      <p:sp>
        <p:nvSpPr>
          <p:cNvPr id="858" name="Google Shape;858;p52"/>
          <p:cNvSpPr txBox="1"/>
          <p:nvPr/>
        </p:nvSpPr>
        <p:spPr>
          <a:xfrm>
            <a:off x="5074125" y="2985650"/>
            <a:ext cx="1312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Gagner en </a:t>
            </a:r>
            <a:r>
              <a:rPr b="1" lang="fr" sz="7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efficacité</a:t>
            </a:r>
            <a:endParaRPr b="1" sz="700"/>
          </a:p>
        </p:txBody>
      </p:sp>
      <p:pic>
        <p:nvPicPr>
          <p:cNvPr id="859" name="Google Shape;859;p5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682613" y="2283663"/>
            <a:ext cx="354575" cy="368256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52"/>
          <p:cNvSpPr txBox="1"/>
          <p:nvPr>
            <p:ph idx="1" type="body"/>
          </p:nvPr>
        </p:nvSpPr>
        <p:spPr>
          <a:xfrm>
            <a:off x="5007088" y="2302425"/>
            <a:ext cx="1122300" cy="3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700">
                <a:solidFill>
                  <a:srgbClr val="3C4043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Projets Stratégiques</a:t>
            </a:r>
            <a:endParaRPr b="1" sz="700"/>
          </a:p>
        </p:txBody>
      </p:sp>
      <p:pic>
        <p:nvPicPr>
          <p:cNvPr id="861" name="Google Shape;861;p5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548643" y="76305"/>
            <a:ext cx="493538" cy="49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52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4681553" y="2917657"/>
            <a:ext cx="354550" cy="38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52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309250" y="2883700"/>
            <a:ext cx="640528" cy="4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53"/>
          <p:cNvSpPr txBox="1"/>
          <p:nvPr/>
        </p:nvSpPr>
        <p:spPr>
          <a:xfrm>
            <a:off x="40500" y="93350"/>
            <a:ext cx="9063000" cy="45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fr" sz="2900" u="none" cap="none" strike="noStrike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TMA JDE - MISE EN OEUVRE</a:t>
            </a:r>
            <a:endParaRPr b="1" i="0" sz="2900" u="none" cap="none" strike="noStrike">
              <a:solidFill>
                <a:srgbClr val="0B53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869" name="Google Shape;869;p53"/>
          <p:cNvCxnSpPr/>
          <p:nvPr/>
        </p:nvCxnSpPr>
        <p:spPr>
          <a:xfrm>
            <a:off x="357188" y="708328"/>
            <a:ext cx="4239900" cy="3300"/>
          </a:xfrm>
          <a:prstGeom prst="straightConnector1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med" w="med" type="oval"/>
            <a:tailEnd len="sm" w="sm" type="none"/>
          </a:ln>
        </p:spPr>
      </p:cxnSp>
      <p:pic>
        <p:nvPicPr>
          <p:cNvPr id="870" name="Google Shape;87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8650" y="146850"/>
            <a:ext cx="881315" cy="4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349" y="322700"/>
            <a:ext cx="7751205" cy="4287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54"/>
          <p:cNvSpPr txBox="1"/>
          <p:nvPr/>
        </p:nvSpPr>
        <p:spPr>
          <a:xfrm>
            <a:off x="40500" y="93350"/>
            <a:ext cx="9063000" cy="45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fr" sz="2900" u="none" cap="none" strike="noStrike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TMA JDE - FOCUS PHASE RAMP UP</a:t>
            </a:r>
            <a:endParaRPr b="1" i="0" sz="2900" u="none" cap="none" strike="noStrike">
              <a:solidFill>
                <a:srgbClr val="0B53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877" name="Google Shape;877;p54"/>
          <p:cNvCxnSpPr/>
          <p:nvPr/>
        </p:nvCxnSpPr>
        <p:spPr>
          <a:xfrm>
            <a:off x="357188" y="708328"/>
            <a:ext cx="4239900" cy="3300"/>
          </a:xfrm>
          <a:prstGeom prst="straightConnector1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med" w="med" type="oval"/>
            <a:tailEnd len="sm" w="sm" type="none"/>
          </a:ln>
        </p:spPr>
      </p:cxnSp>
      <p:pic>
        <p:nvPicPr>
          <p:cNvPr id="878" name="Google Shape;87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200" y="1002725"/>
            <a:ext cx="8107440" cy="294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1550" y="2600547"/>
            <a:ext cx="4112425" cy="23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58650" y="146850"/>
            <a:ext cx="881315" cy="4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55"/>
          <p:cNvSpPr txBox="1"/>
          <p:nvPr/>
        </p:nvSpPr>
        <p:spPr>
          <a:xfrm>
            <a:off x="40500" y="93350"/>
            <a:ext cx="9063000" cy="45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fr" sz="2900" u="none" cap="none" strike="noStrike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TMA JDE – </a:t>
            </a:r>
            <a:r>
              <a:rPr b="1" lang="fr" sz="2900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PÉRIMÈTRE</a:t>
            </a:r>
            <a:endParaRPr b="1" i="0" sz="2900" u="none" cap="none" strike="noStrike">
              <a:solidFill>
                <a:srgbClr val="0B53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886" name="Google Shape;886;p55"/>
          <p:cNvCxnSpPr/>
          <p:nvPr/>
        </p:nvCxnSpPr>
        <p:spPr>
          <a:xfrm>
            <a:off x="357188" y="708328"/>
            <a:ext cx="4239900" cy="3300"/>
          </a:xfrm>
          <a:prstGeom prst="straightConnector1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med" w="med" type="oval"/>
            <a:tailEnd len="sm" w="sm" type="none"/>
          </a:ln>
        </p:spPr>
      </p:cxnSp>
      <p:pic>
        <p:nvPicPr>
          <p:cNvPr id="887" name="Google Shape;88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8650" y="146850"/>
            <a:ext cx="881315" cy="45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8" name="Google Shape;888;p55"/>
          <p:cNvCxnSpPr/>
          <p:nvPr/>
        </p:nvCxnSpPr>
        <p:spPr>
          <a:xfrm flipH="1">
            <a:off x="1247441" y="2070060"/>
            <a:ext cx="2007900" cy="2703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rgbClr val="BBBCB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9" name="Google Shape;889;p55"/>
          <p:cNvCxnSpPr/>
          <p:nvPr/>
        </p:nvCxnSpPr>
        <p:spPr>
          <a:xfrm flipH="1" rot="10800000">
            <a:off x="1112668" y="2343327"/>
            <a:ext cx="2118000" cy="6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rgbClr val="BBBCB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0" name="Google Shape;890;p55"/>
          <p:cNvCxnSpPr/>
          <p:nvPr/>
        </p:nvCxnSpPr>
        <p:spPr>
          <a:xfrm>
            <a:off x="657459" y="2338018"/>
            <a:ext cx="3191400" cy="253800"/>
          </a:xfrm>
          <a:prstGeom prst="bentConnector3">
            <a:avLst>
              <a:gd fmla="val 49998" name="adj1"/>
            </a:avLst>
          </a:prstGeom>
          <a:noFill/>
          <a:ln cap="flat" cmpd="sng" w="19050">
            <a:solidFill>
              <a:srgbClr val="BBBCB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1" name="Google Shape;891;p55"/>
          <p:cNvSpPr/>
          <p:nvPr/>
        </p:nvSpPr>
        <p:spPr>
          <a:xfrm>
            <a:off x="560919" y="2171637"/>
            <a:ext cx="1054069" cy="281386"/>
          </a:xfrm>
          <a:prstGeom prst="rect">
            <a:avLst/>
          </a:prstGeom>
          <a:solidFill>
            <a:srgbClr val="E31937"/>
          </a:solidFill>
          <a:ln>
            <a:noFill/>
          </a:ln>
          <a:effectLst>
            <a:outerShdw blurRad="114300" rotWithShape="0" dir="6000000" dist="25400">
              <a:srgbClr val="000000">
                <a:alpha val="35686"/>
              </a:srgbClr>
            </a:outerShdw>
          </a:effectLst>
        </p:spPr>
        <p:txBody>
          <a:bodyPr anchorCtr="0" anchor="ctr" bIns="72000" lIns="63500" spcFirstLastPara="1" rIns="64800" wrap="square" tIns="72000">
            <a:noAutofit/>
          </a:bodyPr>
          <a:lstStyle/>
          <a:p>
            <a:pPr indent="0" lvl="0" marL="174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80"/>
              <a:buFont typeface="Arial"/>
              <a:buNone/>
            </a:pPr>
            <a:r>
              <a:rPr b="1" i="0" lang="fr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</a:t>
            </a:r>
            <a:endParaRPr b="1" i="0" sz="16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92" name="Google Shape;892;p55"/>
          <p:cNvSpPr/>
          <p:nvPr/>
        </p:nvSpPr>
        <p:spPr>
          <a:xfrm>
            <a:off x="2460292" y="1887990"/>
            <a:ext cx="1388430" cy="2509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rotWithShape="0" dir="6000000" dist="25400">
              <a:srgbClr val="000000">
                <a:alpha val="35686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74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</a:pPr>
            <a:r>
              <a:rPr b="0" i="0" lang="fr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 N1</a:t>
            </a:r>
            <a:endParaRPr/>
          </a:p>
        </p:txBody>
      </p:sp>
      <p:sp>
        <p:nvSpPr>
          <p:cNvPr id="893" name="Google Shape;893;p55"/>
          <p:cNvSpPr/>
          <p:nvPr/>
        </p:nvSpPr>
        <p:spPr>
          <a:xfrm>
            <a:off x="2460292" y="2202294"/>
            <a:ext cx="1271160" cy="23721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rotWithShape="0" dir="6000000" dist="25400">
              <a:srgbClr val="000000">
                <a:alpha val="35686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74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</a:pPr>
            <a:r>
              <a:rPr b="0" i="0" lang="fr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 N2/N3</a:t>
            </a:r>
            <a:endParaRPr/>
          </a:p>
        </p:txBody>
      </p:sp>
      <p:sp>
        <p:nvSpPr>
          <p:cNvPr id="894" name="Google Shape;894;p55"/>
          <p:cNvSpPr/>
          <p:nvPr/>
        </p:nvSpPr>
        <p:spPr>
          <a:xfrm>
            <a:off x="2442104" y="2487674"/>
            <a:ext cx="1626475" cy="2629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rotWithShape="0" dir="6000000" dist="25400">
              <a:srgbClr val="000000">
                <a:alpha val="35686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74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</a:pPr>
            <a:r>
              <a:rPr b="0" i="0" lang="fr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Problem Management</a:t>
            </a:r>
            <a:endParaRPr/>
          </a:p>
        </p:txBody>
      </p:sp>
      <p:cxnSp>
        <p:nvCxnSpPr>
          <p:cNvPr id="895" name="Google Shape;895;p55"/>
          <p:cNvCxnSpPr/>
          <p:nvPr/>
        </p:nvCxnSpPr>
        <p:spPr>
          <a:xfrm flipH="1">
            <a:off x="1247441" y="3177598"/>
            <a:ext cx="2007900" cy="2703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rgbClr val="BBBCB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6" name="Google Shape;896;p55"/>
          <p:cNvCxnSpPr/>
          <p:nvPr/>
        </p:nvCxnSpPr>
        <p:spPr>
          <a:xfrm flipH="1" rot="10800000">
            <a:off x="1112668" y="3450865"/>
            <a:ext cx="2118000" cy="6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rgbClr val="BBBCB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7" name="Google Shape;897;p55"/>
          <p:cNvCxnSpPr/>
          <p:nvPr/>
        </p:nvCxnSpPr>
        <p:spPr>
          <a:xfrm>
            <a:off x="1049839" y="3444617"/>
            <a:ext cx="2403000" cy="280200"/>
          </a:xfrm>
          <a:prstGeom prst="bentConnector3">
            <a:avLst>
              <a:gd fmla="val 50003" name="adj1"/>
            </a:avLst>
          </a:prstGeom>
          <a:noFill/>
          <a:ln cap="flat" cmpd="sng" w="19050">
            <a:solidFill>
              <a:srgbClr val="BBBCB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8" name="Google Shape;898;p55"/>
          <p:cNvSpPr/>
          <p:nvPr/>
        </p:nvSpPr>
        <p:spPr>
          <a:xfrm>
            <a:off x="560919" y="3279175"/>
            <a:ext cx="1054069" cy="281386"/>
          </a:xfrm>
          <a:prstGeom prst="rect">
            <a:avLst/>
          </a:prstGeom>
          <a:solidFill>
            <a:srgbClr val="E31937"/>
          </a:solidFill>
          <a:ln>
            <a:noFill/>
          </a:ln>
          <a:effectLst>
            <a:outerShdw blurRad="114300" rotWithShape="0" dir="6000000" dist="25400">
              <a:srgbClr val="000000">
                <a:alpha val="35686"/>
              </a:srgbClr>
            </a:outerShdw>
          </a:effectLst>
        </p:spPr>
        <p:txBody>
          <a:bodyPr anchorCtr="0" anchor="ctr" bIns="72000" lIns="63500" spcFirstLastPara="1" rIns="64800" wrap="square" tIns="72000">
            <a:noAutofit/>
          </a:bodyPr>
          <a:lstStyle/>
          <a:p>
            <a:pPr indent="0" lvl="0" marL="174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80"/>
              <a:buFont typeface="Arial"/>
              <a:buNone/>
            </a:pPr>
            <a:r>
              <a:rPr b="1" i="0" lang="fr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Projets</a:t>
            </a:r>
            <a:endParaRPr b="1" i="0" sz="16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99" name="Google Shape;899;p55"/>
          <p:cNvSpPr/>
          <p:nvPr/>
        </p:nvSpPr>
        <p:spPr>
          <a:xfrm>
            <a:off x="2460292" y="2995528"/>
            <a:ext cx="1801870" cy="25096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rotWithShape="0" dir="6000000" dist="25400">
              <a:srgbClr val="000000">
                <a:alpha val="35686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74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</a:pPr>
            <a:r>
              <a:rPr b="0" i="0" lang="fr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Change Management</a:t>
            </a:r>
            <a:endParaRPr b="0" i="0" sz="1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00" name="Google Shape;900;p55"/>
          <p:cNvSpPr/>
          <p:nvPr/>
        </p:nvSpPr>
        <p:spPr>
          <a:xfrm>
            <a:off x="2460292" y="3309832"/>
            <a:ext cx="1801870" cy="23721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rotWithShape="0" dir="6000000" dist="25400">
              <a:srgbClr val="000000">
                <a:alpha val="35686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74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</a:pPr>
            <a:r>
              <a:rPr b="0" i="0" lang="fr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Dev  &amp; Package delivery</a:t>
            </a:r>
            <a:endParaRPr/>
          </a:p>
        </p:txBody>
      </p:sp>
      <p:sp>
        <p:nvSpPr>
          <p:cNvPr id="901" name="Google Shape;901;p55"/>
          <p:cNvSpPr/>
          <p:nvPr/>
        </p:nvSpPr>
        <p:spPr>
          <a:xfrm>
            <a:off x="2442105" y="3595212"/>
            <a:ext cx="1289348" cy="2629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rotWithShape="0" dir="6000000" dist="25400">
              <a:srgbClr val="000000">
                <a:alpha val="35686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746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Arial"/>
              <a:buNone/>
            </a:pPr>
            <a:r>
              <a:rPr b="0" i="0" lang="fr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Projets divers</a:t>
            </a:r>
            <a:endParaRPr/>
          </a:p>
        </p:txBody>
      </p:sp>
      <p:sp>
        <p:nvSpPr>
          <p:cNvPr id="902" name="Google Shape;902;p55"/>
          <p:cNvSpPr txBox="1"/>
          <p:nvPr>
            <p:ph type="title"/>
          </p:nvPr>
        </p:nvSpPr>
        <p:spPr>
          <a:xfrm>
            <a:off x="866334" y="1178088"/>
            <a:ext cx="2770145" cy="438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" sz="2000"/>
              <a:t>Activités</a:t>
            </a:r>
            <a:endParaRPr sz="2000"/>
          </a:p>
        </p:txBody>
      </p:sp>
      <p:sp>
        <p:nvSpPr>
          <p:cNvPr id="903" name="Google Shape;903;p55"/>
          <p:cNvSpPr txBox="1"/>
          <p:nvPr/>
        </p:nvSpPr>
        <p:spPr>
          <a:xfrm>
            <a:off x="5729162" y="1073200"/>
            <a:ext cx="2770145" cy="438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r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Couverture fonctionnelle</a:t>
            </a:r>
            <a:endParaRPr b="0" i="0" sz="2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04" name="Google Shape;904;p55"/>
          <p:cNvSpPr txBox="1"/>
          <p:nvPr/>
        </p:nvSpPr>
        <p:spPr>
          <a:xfrm>
            <a:off x="12012664" y="6809464"/>
            <a:ext cx="26166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f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5" name="Google Shape;905;p55"/>
          <p:cNvGrpSpPr/>
          <p:nvPr/>
        </p:nvGrpSpPr>
        <p:grpSpPr>
          <a:xfrm>
            <a:off x="5633367" y="1766809"/>
            <a:ext cx="2989933" cy="2708398"/>
            <a:chOff x="608966" y="1248271"/>
            <a:chExt cx="2294254" cy="4679210"/>
          </a:xfrm>
        </p:grpSpPr>
        <p:sp>
          <p:nvSpPr>
            <p:cNvPr id="906" name="Google Shape;906;p55"/>
            <p:cNvSpPr/>
            <p:nvPr/>
          </p:nvSpPr>
          <p:spPr>
            <a:xfrm>
              <a:off x="608967" y="1390773"/>
              <a:ext cx="2294253" cy="45367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62400" lIns="0" spcFirstLastPara="1" rIns="0" wrap="square" tIns="0">
              <a:no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fr" sz="16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Production</a:t>
              </a:r>
              <a:endParaRPr b="0" i="0" sz="16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fr" sz="16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Achat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fr" sz="16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Planification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fr" sz="16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Logistique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fr" sz="16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Supply Chain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fr" sz="16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Gestion Commerciale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fr" sz="16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Traçabilité</a:t>
              </a:r>
              <a:endParaRPr/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fr" sz="16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Finance &amp; Comptabilité</a:t>
              </a:r>
              <a:endParaRPr/>
            </a:p>
          </p:txBody>
        </p:sp>
        <p:sp>
          <p:nvSpPr>
            <p:cNvPr id="907" name="Google Shape;907;p55"/>
            <p:cNvSpPr/>
            <p:nvPr/>
          </p:nvSpPr>
          <p:spPr>
            <a:xfrm>
              <a:off x="608966" y="1248271"/>
              <a:ext cx="2294254" cy="547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2400" lIns="120000" spcFirstLastPara="1" rIns="120000" wrap="square" tIns="62400">
              <a:noAutofit/>
            </a:bodyPr>
            <a:lstStyle/>
            <a:p>
              <a:pPr indent="-180970" lvl="0" marL="18097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56"/>
          <p:cNvSpPr txBox="1"/>
          <p:nvPr/>
        </p:nvSpPr>
        <p:spPr>
          <a:xfrm>
            <a:off x="40500" y="93350"/>
            <a:ext cx="9063000" cy="45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fr" sz="2900" u="none" cap="none" strike="noStrike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TMA JDE – PROBLEM MANAGEMENT</a:t>
            </a:r>
            <a:endParaRPr b="1" i="0" sz="2900" u="none" cap="none" strike="noStrike">
              <a:solidFill>
                <a:srgbClr val="0B53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13" name="Google Shape;913;p56"/>
          <p:cNvCxnSpPr/>
          <p:nvPr/>
        </p:nvCxnSpPr>
        <p:spPr>
          <a:xfrm>
            <a:off x="357188" y="708328"/>
            <a:ext cx="4239900" cy="3300"/>
          </a:xfrm>
          <a:prstGeom prst="straightConnector1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med" w="med" type="oval"/>
            <a:tailEnd len="sm" w="sm" type="none"/>
          </a:ln>
        </p:spPr>
      </p:cxnSp>
      <p:pic>
        <p:nvPicPr>
          <p:cNvPr id="914" name="Google Shape;91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8650" y="146850"/>
            <a:ext cx="881315" cy="45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56"/>
          <p:cNvSpPr txBox="1"/>
          <p:nvPr/>
        </p:nvSpPr>
        <p:spPr>
          <a:xfrm>
            <a:off x="5875386" y="1978658"/>
            <a:ext cx="84386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grpSp>
        <p:nvGrpSpPr>
          <p:cNvPr id="916" name="Google Shape;916;p56"/>
          <p:cNvGrpSpPr/>
          <p:nvPr/>
        </p:nvGrpSpPr>
        <p:grpSpPr>
          <a:xfrm>
            <a:off x="5625450" y="2789829"/>
            <a:ext cx="1328964" cy="1312792"/>
            <a:chOff x="2551705" y="4283314"/>
            <a:chExt cx="2365683" cy="1015419"/>
          </a:xfrm>
        </p:grpSpPr>
        <p:sp>
          <p:nvSpPr>
            <p:cNvPr id="917" name="Google Shape;917;p56"/>
            <p:cNvSpPr txBox="1"/>
            <p:nvPr/>
          </p:nvSpPr>
          <p:spPr>
            <a:xfrm>
              <a:off x="2560387" y="4683298"/>
              <a:ext cx="2357001" cy="6154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Analyse approfondie et conception d’une solution durable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56"/>
            <p:cNvSpPr txBox="1"/>
            <p:nvPr/>
          </p:nvSpPr>
          <p:spPr>
            <a:xfrm>
              <a:off x="2551705" y="4283314"/>
              <a:ext cx="233696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f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Recherche root cause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9" name="Google Shape;919;p56"/>
          <p:cNvSpPr txBox="1"/>
          <p:nvPr/>
        </p:nvSpPr>
        <p:spPr>
          <a:xfrm>
            <a:off x="7506363" y="3296139"/>
            <a:ext cx="84386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</p:txBody>
      </p:sp>
      <p:grpSp>
        <p:nvGrpSpPr>
          <p:cNvPr id="920" name="Google Shape;920;p56"/>
          <p:cNvGrpSpPr/>
          <p:nvPr/>
        </p:nvGrpSpPr>
        <p:grpSpPr>
          <a:xfrm>
            <a:off x="7231973" y="1666743"/>
            <a:ext cx="1380870" cy="1191647"/>
            <a:chOff x="2551705" y="4283314"/>
            <a:chExt cx="2358370" cy="1097460"/>
          </a:xfrm>
        </p:grpSpPr>
        <p:sp>
          <p:nvSpPr>
            <p:cNvPr id="921" name="Google Shape;921;p56"/>
            <p:cNvSpPr txBox="1"/>
            <p:nvPr/>
          </p:nvSpPr>
          <p:spPr>
            <a:xfrm>
              <a:off x="2553074" y="4712564"/>
              <a:ext cx="2357001" cy="6682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Implémentation de la solution dans le process change management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56"/>
            <p:cNvSpPr txBox="1"/>
            <p:nvPr/>
          </p:nvSpPr>
          <p:spPr>
            <a:xfrm>
              <a:off x="2551705" y="4283314"/>
              <a:ext cx="2336966" cy="371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f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Mise en place solution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3" name="Google Shape;923;p56"/>
          <p:cNvSpPr txBox="1"/>
          <p:nvPr/>
        </p:nvSpPr>
        <p:spPr>
          <a:xfrm>
            <a:off x="2484306" y="1978659"/>
            <a:ext cx="84386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grpSp>
        <p:nvGrpSpPr>
          <p:cNvPr id="924" name="Google Shape;924;p56"/>
          <p:cNvGrpSpPr/>
          <p:nvPr/>
        </p:nvGrpSpPr>
        <p:grpSpPr>
          <a:xfrm>
            <a:off x="2244388" y="2830663"/>
            <a:ext cx="1378062" cy="1258737"/>
            <a:chOff x="2551705" y="4283314"/>
            <a:chExt cx="2357003" cy="1107996"/>
          </a:xfrm>
        </p:grpSpPr>
        <p:sp>
          <p:nvSpPr>
            <p:cNvPr id="925" name="Google Shape;925;p56"/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Detection des recurrences, et du volume de ticket concerné 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56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f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Regroupement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7" name="Google Shape;927;p56"/>
          <p:cNvSpPr txBox="1"/>
          <p:nvPr/>
        </p:nvSpPr>
        <p:spPr>
          <a:xfrm>
            <a:off x="4132997" y="3229510"/>
            <a:ext cx="84386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grpSp>
        <p:nvGrpSpPr>
          <p:cNvPr id="928" name="Google Shape;928;p56"/>
          <p:cNvGrpSpPr/>
          <p:nvPr/>
        </p:nvGrpSpPr>
        <p:grpSpPr>
          <a:xfrm>
            <a:off x="3815432" y="1683241"/>
            <a:ext cx="1546522" cy="1324118"/>
            <a:chOff x="2541096" y="4283314"/>
            <a:chExt cx="2357001" cy="823894"/>
          </a:xfrm>
        </p:grpSpPr>
        <p:sp>
          <p:nvSpPr>
            <p:cNvPr id="929" name="Google Shape;929;p56"/>
            <p:cNvSpPr txBox="1"/>
            <p:nvPr/>
          </p:nvSpPr>
          <p:spPr>
            <a:xfrm>
              <a:off x="2541096" y="4643783"/>
              <a:ext cx="2357001" cy="463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Validation avec Ceva du problème et priorisation 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56"/>
            <p:cNvSpPr txBox="1"/>
            <p:nvPr/>
          </p:nvSpPr>
          <p:spPr>
            <a:xfrm>
              <a:off x="2551705" y="4283314"/>
              <a:ext cx="233696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f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Création d’un problème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1" name="Google Shape;931;p56"/>
          <p:cNvSpPr txBox="1"/>
          <p:nvPr/>
        </p:nvSpPr>
        <p:spPr>
          <a:xfrm>
            <a:off x="821459" y="3147659"/>
            <a:ext cx="84386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fr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grpSp>
        <p:nvGrpSpPr>
          <p:cNvPr id="932" name="Google Shape;932;p56"/>
          <p:cNvGrpSpPr/>
          <p:nvPr/>
        </p:nvGrpSpPr>
        <p:grpSpPr>
          <a:xfrm>
            <a:off x="444899" y="1629466"/>
            <a:ext cx="1524176" cy="1479401"/>
            <a:chOff x="2551705" y="4283314"/>
            <a:chExt cx="2374109" cy="1330636"/>
          </a:xfrm>
        </p:grpSpPr>
        <p:sp>
          <p:nvSpPr>
            <p:cNvPr id="933" name="Google Shape;933;p56"/>
            <p:cNvSpPr txBox="1"/>
            <p:nvPr/>
          </p:nvSpPr>
          <p:spPr>
            <a:xfrm>
              <a:off x="2568814" y="4598287"/>
              <a:ext cx="23570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Analyses croisées par categories de resolution, domaines fonctionnels, pays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56"/>
            <p:cNvSpPr txBox="1"/>
            <p:nvPr/>
          </p:nvSpPr>
          <p:spPr>
            <a:xfrm>
              <a:off x="2551705" y="4283314"/>
              <a:ext cx="233696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f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Revue mensuelle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5" name="Google Shape;935;p56"/>
          <p:cNvGrpSpPr/>
          <p:nvPr/>
        </p:nvGrpSpPr>
        <p:grpSpPr>
          <a:xfrm flipH="1">
            <a:off x="317187" y="867906"/>
            <a:ext cx="8646720" cy="3665994"/>
            <a:chOff x="-507704" y="1847214"/>
            <a:chExt cx="9840174" cy="4198746"/>
          </a:xfrm>
        </p:grpSpPr>
        <p:grpSp>
          <p:nvGrpSpPr>
            <p:cNvPr id="936" name="Google Shape;936;p56"/>
            <p:cNvGrpSpPr/>
            <p:nvPr/>
          </p:nvGrpSpPr>
          <p:grpSpPr>
            <a:xfrm rot="10800000">
              <a:off x="1575617" y="3387100"/>
              <a:ext cx="2013796" cy="2658860"/>
              <a:chOff x="1461188" y="2203612"/>
              <a:chExt cx="2149652" cy="2838234"/>
            </a:xfrm>
          </p:grpSpPr>
          <p:sp>
            <p:nvSpPr>
              <p:cNvPr id="937" name="Google Shape;937;p56"/>
              <p:cNvSpPr/>
              <p:nvPr/>
            </p:nvSpPr>
            <p:spPr>
              <a:xfrm>
                <a:off x="1461188" y="2203612"/>
                <a:ext cx="2149652" cy="2149652"/>
              </a:xfrm>
              <a:prstGeom prst="blockArc">
                <a:avLst>
                  <a:gd fmla="val 10800000" name="adj1"/>
                  <a:gd fmla="val 65562" name="adj2"/>
                  <a:gd fmla="val 4754" name="adj3"/>
                </a:avLst>
              </a:prstGeom>
              <a:solidFill>
                <a:srgbClr val="FFCDD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56"/>
              <p:cNvSpPr/>
              <p:nvPr/>
            </p:nvSpPr>
            <p:spPr>
              <a:xfrm>
                <a:off x="1461188" y="3274130"/>
                <a:ext cx="101865" cy="499573"/>
              </a:xfrm>
              <a:prstGeom prst="rect">
                <a:avLst/>
              </a:prstGeom>
              <a:solidFill>
                <a:srgbClr val="FFCDD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56"/>
              <p:cNvSpPr/>
              <p:nvPr/>
            </p:nvSpPr>
            <p:spPr>
              <a:xfrm>
                <a:off x="3508975" y="3274127"/>
                <a:ext cx="101865" cy="1767719"/>
              </a:xfrm>
              <a:prstGeom prst="rect">
                <a:avLst/>
              </a:prstGeom>
              <a:solidFill>
                <a:srgbClr val="FFCDD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0" name="Google Shape;940;p56"/>
            <p:cNvGrpSpPr/>
            <p:nvPr/>
          </p:nvGrpSpPr>
          <p:grpSpPr>
            <a:xfrm>
              <a:off x="-329353" y="1847214"/>
              <a:ext cx="5839561" cy="2658853"/>
              <a:chOff x="-2622673" y="2203612"/>
              <a:chExt cx="6233513" cy="2838233"/>
            </a:xfrm>
          </p:grpSpPr>
          <p:sp>
            <p:nvSpPr>
              <p:cNvPr id="941" name="Google Shape;941;p56"/>
              <p:cNvSpPr/>
              <p:nvPr/>
            </p:nvSpPr>
            <p:spPr>
              <a:xfrm>
                <a:off x="1461188" y="2203612"/>
                <a:ext cx="2149652" cy="2149652"/>
              </a:xfrm>
              <a:prstGeom prst="blockArc">
                <a:avLst>
                  <a:gd fmla="val 10800000" name="adj1"/>
                  <a:gd fmla="val 65562" name="adj2"/>
                  <a:gd fmla="val 4754" name="adj3"/>
                </a:avLst>
              </a:prstGeom>
              <a:solidFill>
                <a:srgbClr val="A8246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56"/>
              <p:cNvSpPr/>
              <p:nvPr/>
            </p:nvSpPr>
            <p:spPr>
              <a:xfrm>
                <a:off x="1461188" y="3274122"/>
                <a:ext cx="101865" cy="1767723"/>
              </a:xfrm>
              <a:prstGeom prst="rect">
                <a:avLst/>
              </a:prstGeom>
              <a:solidFill>
                <a:srgbClr val="A8246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56"/>
              <p:cNvSpPr/>
              <p:nvPr/>
            </p:nvSpPr>
            <p:spPr>
              <a:xfrm>
                <a:off x="3508975" y="3274127"/>
                <a:ext cx="101865" cy="499573"/>
              </a:xfrm>
              <a:prstGeom prst="rect">
                <a:avLst/>
              </a:prstGeom>
              <a:solidFill>
                <a:srgbClr val="A8246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56"/>
              <p:cNvSpPr/>
              <p:nvPr/>
            </p:nvSpPr>
            <p:spPr>
              <a:xfrm>
                <a:off x="-2622673" y="2203612"/>
                <a:ext cx="2149652" cy="2149652"/>
              </a:xfrm>
              <a:prstGeom prst="blockArc">
                <a:avLst>
                  <a:gd fmla="val 10800000" name="adj1"/>
                  <a:gd fmla="val 65562" name="adj2"/>
                  <a:gd fmla="val 4754" name="adj3"/>
                </a:avLst>
              </a:prstGeom>
              <a:solidFill>
                <a:srgbClr val="991F3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56"/>
              <p:cNvSpPr/>
              <p:nvPr/>
            </p:nvSpPr>
            <p:spPr>
              <a:xfrm>
                <a:off x="-2622673" y="3274122"/>
                <a:ext cx="101865" cy="1767723"/>
              </a:xfrm>
              <a:prstGeom prst="rect">
                <a:avLst/>
              </a:prstGeom>
              <a:solidFill>
                <a:srgbClr val="991F3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56"/>
              <p:cNvSpPr/>
              <p:nvPr/>
            </p:nvSpPr>
            <p:spPr>
              <a:xfrm>
                <a:off x="-574886" y="3274127"/>
                <a:ext cx="101865" cy="499573"/>
              </a:xfrm>
              <a:prstGeom prst="rect">
                <a:avLst/>
              </a:prstGeom>
              <a:solidFill>
                <a:srgbClr val="991F3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7" name="Google Shape;947;p56"/>
            <p:cNvGrpSpPr/>
            <p:nvPr/>
          </p:nvGrpSpPr>
          <p:grpSpPr>
            <a:xfrm rot="10800000">
              <a:off x="5410018" y="3387100"/>
              <a:ext cx="2013796" cy="2658859"/>
              <a:chOff x="1461188" y="2203612"/>
              <a:chExt cx="2149652" cy="2838233"/>
            </a:xfrm>
          </p:grpSpPr>
          <p:sp>
            <p:nvSpPr>
              <p:cNvPr id="948" name="Google Shape;948;p56"/>
              <p:cNvSpPr/>
              <p:nvPr/>
            </p:nvSpPr>
            <p:spPr>
              <a:xfrm>
                <a:off x="1461188" y="2203612"/>
                <a:ext cx="2149652" cy="2149652"/>
              </a:xfrm>
              <a:prstGeom prst="blockArc">
                <a:avLst>
                  <a:gd fmla="val 10800000" name="adj1"/>
                  <a:gd fmla="val 65562" name="adj2"/>
                  <a:gd fmla="val 4754" name="adj3"/>
                </a:avLst>
              </a:prstGeom>
              <a:solidFill>
                <a:srgbClr val="5236A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56"/>
              <p:cNvSpPr/>
              <p:nvPr/>
            </p:nvSpPr>
            <p:spPr>
              <a:xfrm>
                <a:off x="1461188" y="3274131"/>
                <a:ext cx="101865" cy="573258"/>
              </a:xfrm>
              <a:prstGeom prst="rect">
                <a:avLst/>
              </a:prstGeom>
              <a:solidFill>
                <a:srgbClr val="5236A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56"/>
              <p:cNvSpPr/>
              <p:nvPr/>
            </p:nvSpPr>
            <p:spPr>
              <a:xfrm>
                <a:off x="3508975" y="3274127"/>
                <a:ext cx="101865" cy="1767718"/>
              </a:xfrm>
              <a:prstGeom prst="rect">
                <a:avLst/>
              </a:prstGeom>
              <a:solidFill>
                <a:srgbClr val="5236A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1" name="Google Shape;951;p56"/>
            <p:cNvGrpSpPr/>
            <p:nvPr/>
          </p:nvGrpSpPr>
          <p:grpSpPr>
            <a:xfrm>
              <a:off x="7318674" y="1847214"/>
              <a:ext cx="2013796" cy="2658859"/>
              <a:chOff x="1461188" y="2203612"/>
              <a:chExt cx="2149652" cy="2838233"/>
            </a:xfrm>
          </p:grpSpPr>
          <p:sp>
            <p:nvSpPr>
              <p:cNvPr id="952" name="Google Shape;952;p56"/>
              <p:cNvSpPr/>
              <p:nvPr/>
            </p:nvSpPr>
            <p:spPr>
              <a:xfrm>
                <a:off x="1461188" y="2203612"/>
                <a:ext cx="2149652" cy="2149652"/>
              </a:xfrm>
              <a:prstGeom prst="blockArc">
                <a:avLst>
                  <a:gd fmla="val 10800000" name="adj1"/>
                  <a:gd fmla="val 65562" name="adj2"/>
                  <a:gd fmla="val 4754" name="adj3"/>
                </a:avLst>
              </a:prstGeom>
              <a:solidFill>
                <a:srgbClr val="E3193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56"/>
              <p:cNvSpPr/>
              <p:nvPr/>
            </p:nvSpPr>
            <p:spPr>
              <a:xfrm>
                <a:off x="1461188" y="3274127"/>
                <a:ext cx="101865" cy="1767718"/>
              </a:xfrm>
              <a:prstGeom prst="rect">
                <a:avLst/>
              </a:prstGeom>
              <a:solidFill>
                <a:srgbClr val="E3193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56"/>
              <p:cNvSpPr/>
              <p:nvPr/>
            </p:nvSpPr>
            <p:spPr>
              <a:xfrm>
                <a:off x="3508975" y="3274127"/>
                <a:ext cx="101865" cy="499573"/>
              </a:xfrm>
              <a:prstGeom prst="rect">
                <a:avLst/>
              </a:prstGeom>
              <a:solidFill>
                <a:srgbClr val="E3193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5" name="Google Shape;955;p56"/>
            <p:cNvGrpSpPr/>
            <p:nvPr/>
          </p:nvGrpSpPr>
          <p:grpSpPr>
            <a:xfrm>
              <a:off x="1388946" y="3261244"/>
              <a:ext cx="450832" cy="330420"/>
              <a:chOff x="1266201" y="3975188"/>
              <a:chExt cx="481246" cy="352711"/>
            </a:xfrm>
          </p:grpSpPr>
          <p:sp>
            <p:nvSpPr>
              <p:cNvPr id="956" name="Google Shape;956;p56"/>
              <p:cNvSpPr/>
              <p:nvPr/>
            </p:nvSpPr>
            <p:spPr>
              <a:xfrm rot="-8100000">
                <a:off x="1378718" y="3958106"/>
                <a:ext cx="100800" cy="360000"/>
              </a:xfrm>
              <a:prstGeom prst="roundRect">
                <a:avLst>
                  <a:gd fmla="val 50000" name="adj"/>
                </a:avLst>
              </a:prstGeom>
              <a:solidFill>
                <a:srgbClr val="FFCDD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56"/>
              <p:cNvSpPr/>
              <p:nvPr/>
            </p:nvSpPr>
            <p:spPr>
              <a:xfrm rot="8700000">
                <a:off x="1552518" y="3971544"/>
                <a:ext cx="100800" cy="360000"/>
              </a:xfrm>
              <a:prstGeom prst="roundRect">
                <a:avLst>
                  <a:gd fmla="val 50000" name="adj"/>
                </a:avLst>
              </a:prstGeom>
              <a:solidFill>
                <a:srgbClr val="FFCDD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8" name="Google Shape;958;p56"/>
            <p:cNvGrpSpPr/>
            <p:nvPr/>
          </p:nvGrpSpPr>
          <p:grpSpPr>
            <a:xfrm rot="10800000">
              <a:off x="-507704" y="4306807"/>
              <a:ext cx="8100058" cy="321851"/>
              <a:chOff x="1276026" y="3962975"/>
              <a:chExt cx="8646481" cy="343564"/>
            </a:xfrm>
          </p:grpSpPr>
          <p:sp>
            <p:nvSpPr>
              <p:cNvPr id="959" name="Google Shape;959;p56"/>
              <p:cNvSpPr/>
              <p:nvPr/>
            </p:nvSpPr>
            <p:spPr>
              <a:xfrm rot="-8455314">
                <a:off x="1378219" y="3955038"/>
                <a:ext cx="100799" cy="359999"/>
              </a:xfrm>
              <a:prstGeom prst="roundRect">
                <a:avLst>
                  <a:gd fmla="val 50000" name="adj"/>
                </a:avLst>
              </a:prstGeom>
              <a:solidFill>
                <a:srgbClr val="E3193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56"/>
              <p:cNvSpPr/>
              <p:nvPr/>
            </p:nvSpPr>
            <p:spPr>
              <a:xfrm rot="8344686">
                <a:off x="1543671" y="3951997"/>
                <a:ext cx="100799" cy="360000"/>
              </a:xfrm>
              <a:prstGeom prst="roundRect">
                <a:avLst>
                  <a:gd fmla="val 50000" name="adj"/>
                </a:avLst>
              </a:prstGeom>
              <a:solidFill>
                <a:srgbClr val="E3193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56"/>
              <p:cNvSpPr/>
              <p:nvPr/>
            </p:nvSpPr>
            <p:spPr>
              <a:xfrm rot="-8455314">
                <a:off x="5466820" y="3955038"/>
                <a:ext cx="100799" cy="359999"/>
              </a:xfrm>
              <a:prstGeom prst="roundRect">
                <a:avLst>
                  <a:gd fmla="val 50000" name="adj"/>
                </a:avLst>
              </a:prstGeom>
              <a:solidFill>
                <a:srgbClr val="A8246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56"/>
              <p:cNvSpPr/>
              <p:nvPr/>
            </p:nvSpPr>
            <p:spPr>
              <a:xfrm rot="8344686">
                <a:off x="5632272" y="3951997"/>
                <a:ext cx="100799" cy="360000"/>
              </a:xfrm>
              <a:prstGeom prst="roundRect">
                <a:avLst>
                  <a:gd fmla="val 50000" name="adj"/>
                </a:avLst>
              </a:prstGeom>
              <a:solidFill>
                <a:srgbClr val="A8246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56"/>
              <p:cNvSpPr/>
              <p:nvPr/>
            </p:nvSpPr>
            <p:spPr>
              <a:xfrm rot="-8455314">
                <a:off x="9550668" y="3955038"/>
                <a:ext cx="100799" cy="359999"/>
              </a:xfrm>
              <a:prstGeom prst="roundRect">
                <a:avLst>
                  <a:gd fmla="val 50000" name="adj"/>
                </a:avLst>
              </a:prstGeom>
              <a:solidFill>
                <a:srgbClr val="991F3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56"/>
              <p:cNvSpPr/>
              <p:nvPr/>
            </p:nvSpPr>
            <p:spPr>
              <a:xfrm rot="8344686">
                <a:off x="9716120" y="3951997"/>
                <a:ext cx="100799" cy="360000"/>
              </a:xfrm>
              <a:prstGeom prst="roundRect">
                <a:avLst>
                  <a:gd fmla="val 50000" name="adj"/>
                </a:avLst>
              </a:prstGeom>
              <a:solidFill>
                <a:srgbClr val="991F3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5" name="Google Shape;965;p56"/>
            <p:cNvGrpSpPr/>
            <p:nvPr/>
          </p:nvGrpSpPr>
          <p:grpSpPr>
            <a:xfrm>
              <a:off x="5228802" y="3261244"/>
              <a:ext cx="450832" cy="330420"/>
              <a:chOff x="1266201" y="3975188"/>
              <a:chExt cx="481246" cy="352711"/>
            </a:xfrm>
          </p:grpSpPr>
          <p:sp>
            <p:nvSpPr>
              <p:cNvPr id="966" name="Google Shape;966;p56"/>
              <p:cNvSpPr/>
              <p:nvPr/>
            </p:nvSpPr>
            <p:spPr>
              <a:xfrm rot="-8100000">
                <a:off x="1378718" y="3958106"/>
                <a:ext cx="100800" cy="360000"/>
              </a:xfrm>
              <a:prstGeom prst="roundRect">
                <a:avLst>
                  <a:gd fmla="val 50000" name="adj"/>
                </a:avLst>
              </a:prstGeom>
              <a:solidFill>
                <a:srgbClr val="5236A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56"/>
              <p:cNvSpPr/>
              <p:nvPr/>
            </p:nvSpPr>
            <p:spPr>
              <a:xfrm rot="8700000">
                <a:off x="1552518" y="3971544"/>
                <a:ext cx="100800" cy="360000"/>
              </a:xfrm>
              <a:prstGeom prst="roundRect">
                <a:avLst>
                  <a:gd fmla="val 50000" name="adj"/>
                </a:avLst>
              </a:prstGeom>
              <a:solidFill>
                <a:srgbClr val="5236A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57"/>
          <p:cNvSpPr txBox="1"/>
          <p:nvPr/>
        </p:nvSpPr>
        <p:spPr>
          <a:xfrm>
            <a:off x="40500" y="93350"/>
            <a:ext cx="9063000" cy="45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fr" sz="2900" u="none" cap="none" strike="noStrike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TMA JDE - RÉSULTATS OBTENUS </a:t>
            </a:r>
            <a:r>
              <a:rPr b="1" lang="fr" sz="2900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(1/2</a:t>
            </a:r>
            <a:r>
              <a:rPr b="1" i="0" lang="fr" sz="2900" u="none" cap="none" strike="noStrike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b="1" i="0" sz="2900" u="none" cap="none" strike="noStrike">
              <a:solidFill>
                <a:srgbClr val="0B53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73" name="Google Shape;973;p57"/>
          <p:cNvCxnSpPr/>
          <p:nvPr/>
        </p:nvCxnSpPr>
        <p:spPr>
          <a:xfrm>
            <a:off x="357188" y="708328"/>
            <a:ext cx="4239900" cy="3300"/>
          </a:xfrm>
          <a:prstGeom prst="straightConnector1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med" w="med" type="oval"/>
            <a:tailEnd len="sm" w="sm" type="none"/>
          </a:ln>
        </p:spPr>
      </p:cxnSp>
      <p:pic>
        <p:nvPicPr>
          <p:cNvPr id="974" name="Google Shape;97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8650" y="146850"/>
            <a:ext cx="881315" cy="4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845" y="1917699"/>
            <a:ext cx="3668586" cy="1658779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57"/>
          <p:cNvSpPr txBox="1"/>
          <p:nvPr>
            <p:ph type="title"/>
          </p:nvPr>
        </p:nvSpPr>
        <p:spPr>
          <a:xfrm>
            <a:off x="1045646" y="1156366"/>
            <a:ext cx="2770145" cy="438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" sz="2000"/>
              <a:t>Problem backlog</a:t>
            </a:r>
            <a:endParaRPr sz="2000"/>
          </a:p>
        </p:txBody>
      </p:sp>
      <p:sp>
        <p:nvSpPr>
          <p:cNvPr id="977" name="Google Shape;977;p57"/>
          <p:cNvSpPr txBox="1"/>
          <p:nvPr/>
        </p:nvSpPr>
        <p:spPr>
          <a:xfrm>
            <a:off x="5344596" y="937198"/>
            <a:ext cx="2770145" cy="438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r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Impact sur incidents</a:t>
            </a:r>
            <a:endParaRPr b="0" i="0" sz="2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78" name="Google Shape;978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868" y="1453183"/>
            <a:ext cx="2158632" cy="298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58"/>
          <p:cNvSpPr txBox="1"/>
          <p:nvPr/>
        </p:nvSpPr>
        <p:spPr>
          <a:xfrm>
            <a:off x="40500" y="93350"/>
            <a:ext cx="9063000" cy="45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fr" sz="2900" u="none" cap="none" strike="noStrike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TMA JDE - RÉSULTATS OBTENUS (2/2)</a:t>
            </a:r>
            <a:endParaRPr b="1" i="0" sz="2900" u="none" cap="none" strike="noStrike">
              <a:solidFill>
                <a:srgbClr val="0B53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84" name="Google Shape;984;p58"/>
          <p:cNvCxnSpPr/>
          <p:nvPr/>
        </p:nvCxnSpPr>
        <p:spPr>
          <a:xfrm>
            <a:off x="357188" y="708328"/>
            <a:ext cx="4239900" cy="3300"/>
          </a:xfrm>
          <a:prstGeom prst="straightConnector1">
            <a:avLst/>
          </a:prstGeom>
          <a:noFill/>
          <a:ln cap="flat" cmpd="sng" w="9525">
            <a:solidFill>
              <a:srgbClr val="1E4E79"/>
            </a:solidFill>
            <a:prstDash val="solid"/>
            <a:round/>
            <a:headEnd len="med" w="med" type="oval"/>
            <a:tailEnd len="sm" w="sm" type="none"/>
          </a:ln>
        </p:spPr>
      </p:cxnSp>
      <p:pic>
        <p:nvPicPr>
          <p:cNvPr id="985" name="Google Shape;985;p5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50" y="1307750"/>
            <a:ext cx="4565676" cy="224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58" title="Chart"/>
          <p:cNvPicPr preferRelativeResize="0"/>
          <p:nvPr/>
        </p:nvPicPr>
        <p:blipFill rotWithShape="1">
          <a:blip r:embed="rId4">
            <a:alphaModFix/>
          </a:blip>
          <a:srcRect b="3499" l="0" r="0" t="-3500"/>
          <a:stretch/>
        </p:blipFill>
        <p:spPr>
          <a:xfrm>
            <a:off x="4845850" y="2752426"/>
            <a:ext cx="4239900" cy="2177048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58"/>
          <p:cNvSpPr txBox="1"/>
          <p:nvPr/>
        </p:nvSpPr>
        <p:spPr>
          <a:xfrm>
            <a:off x="21450" y="976325"/>
            <a:ext cx="45657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INCIDENTS BACKLOG  - 2020 TREND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88" name="Google Shape;988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48643" y="76305"/>
            <a:ext cx="493538" cy="492806"/>
          </a:xfrm>
          <a:prstGeom prst="rect">
            <a:avLst/>
          </a:prstGeom>
          <a:noFill/>
          <a:ln>
            <a:noFill/>
          </a:ln>
        </p:spPr>
      </p:pic>
      <p:sp>
        <p:nvSpPr>
          <p:cNvPr id="989" name="Google Shape;989;p58"/>
          <p:cNvSpPr txBox="1"/>
          <p:nvPr/>
        </p:nvSpPr>
        <p:spPr>
          <a:xfrm>
            <a:off x="5025625" y="2452425"/>
            <a:ext cx="40167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latin typeface="Roboto"/>
                <a:ea typeface="Roboto"/>
                <a:cs typeface="Roboto"/>
                <a:sym typeface="Roboto"/>
              </a:rPr>
              <a:t>INCIDENTS AGING - 3M+ - 2020 TREND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eva Convention 2015">
  <a:themeElements>
    <a:clrScheme name="Ceva2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00000"/>
      </a:accent1>
      <a:accent2>
        <a:srgbClr val="F29C11"/>
      </a:accent2>
      <a:accent3>
        <a:srgbClr val="00717D"/>
      </a:accent3>
      <a:accent4>
        <a:srgbClr val="FFAB40"/>
      </a:accent4>
      <a:accent5>
        <a:srgbClr val="3D85C6"/>
      </a:accent5>
      <a:accent6>
        <a:srgbClr val="6AA84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eva Convention 2015">
  <a:themeElements>
    <a:clrScheme name="Ceva2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00000"/>
      </a:accent1>
      <a:accent2>
        <a:srgbClr val="F29C11"/>
      </a:accent2>
      <a:accent3>
        <a:srgbClr val="00717D"/>
      </a:accent3>
      <a:accent4>
        <a:srgbClr val="FFAB40"/>
      </a:accent4>
      <a:accent5>
        <a:srgbClr val="3D85C6"/>
      </a:accent5>
      <a:accent6>
        <a:srgbClr val="6AA84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