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46EB0-C293-4CA9-AD9C-1DAA37966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E5BBB2-47BC-47B9-A95F-19DD1FCE8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E177E8-377D-4C63-A92C-111DCDC0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359C53-1A01-491C-A30B-AC692690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2B578-3B6E-45F1-8C30-32EDBD2D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08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DB7EF-E103-40E9-A78F-C47F2F38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99832B-D213-4EC2-96CD-1D104380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0BA5D-F481-44C2-85D7-EA72BDD5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588E7F-78D1-4EF1-B90A-CE8EB41C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966CB6-981A-4FFF-B0D0-19EAC6AB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9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59DC5F-ECBB-4731-823F-45359C510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F565CD-D7D0-490B-A3A4-76011AAAE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25690-E7DF-4D14-A66C-29AD2396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93A06-532C-44FC-9DBC-C3E43500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70E3FA-B43C-493C-986F-9E099D27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82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B75A9-729B-44AD-8BD3-A67DF18A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66217-458E-4A03-B390-D126CF828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502642-B529-440F-A522-1B35E689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452330-3B9A-4B5C-8024-1390440E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0487F-48FB-47C8-A071-38C49763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2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23D02-E02B-45D0-AB50-D6025899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A3787D-603D-442F-AA22-E002228C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A3FD09-ABF2-4B64-B6C7-4DADCCD9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D83C3-2580-4CE9-B877-576AA78F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767F12-9322-4E72-AB89-8264ADD8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89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14E91-E229-4751-9DF1-71A10344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8D89BA-AC26-4883-B211-DE08F4114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BEDB9A-5CDD-4E33-BA61-B475398D8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5F3517-087A-4016-A9CF-54946BC6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5E27C8-F299-4005-902A-C6CF1A49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FFC895-C517-4FB2-8CF7-AA8A5DC9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9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A1FF1-492F-4BA9-A9A6-F8112F39D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32D33B-BF30-482F-8B55-F2D6669C3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06909A-2A6E-4B03-BB37-ACCE3684C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521CA2-6B08-4BC6-B34A-548957D7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EBC9DF-4C4A-4B3E-B791-B954DFBD7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5D125C-33A7-43E6-A04B-653CE388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0526F7-61A6-4C60-9DD7-D2377015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F5CD80-75AC-46A8-B6ED-EB98C2B8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74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5DDF78-04DC-43EE-90EF-0766453B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C46C1A-A5D5-471F-97E1-510A9BC8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0AE19A-CD9E-4D9C-82ED-79B6AF46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2F78A-30E9-40C6-BA75-768AE96F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33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1EEF3C-0388-4DFA-A10E-54254748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DD1D20-3D14-469C-B359-3C37AE17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279172-A2A0-43CD-A04E-354706C8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41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00131-507F-4644-B071-0006D738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A132B-F51F-4FC5-A52A-89BEF2534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6E0B54-50C4-4158-9D57-CA6DD7F58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1CEB8D-9FE3-4E99-8DCB-8C291189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AE984E-059A-471B-843A-AFF43D6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B0469C-F15A-462B-BD19-3880754B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02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175FA-CB21-4FED-9BF7-FFCE159A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A67573-5422-4A83-B68F-4A74033D30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3B367C-EE2C-4346-9AE8-FB955D1D2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3DB7B-6104-401B-99DF-B876291C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4064F9-2A43-438C-A06E-DE2D36F2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7D025E-C786-454D-A503-DAB2150D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9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D35684-26C5-4720-AF81-FDE2B1573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580233-A9B3-4A2C-8189-7757C2D40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43F28-C2EC-4205-BA89-DF1247399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4784-07FB-4335-985E-6F45F66B727C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01D442-EB0A-4BDB-B31C-F83901AE3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8A523F-2086-466B-9C4F-0E324491C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4EAB-DFB0-417F-8A24-A79E29B04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3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150">
            <a:extLst>
              <a:ext uri="{FF2B5EF4-FFF2-40B4-BE49-F238E27FC236}">
                <a16:creationId xmlns:a16="http://schemas.microsoft.com/office/drawing/2014/main" id="{969ADEAE-DCD6-4F0A-A40D-FFE8FE5688A1}"/>
              </a:ext>
            </a:extLst>
          </p:cNvPr>
          <p:cNvGrpSpPr/>
          <p:nvPr/>
        </p:nvGrpSpPr>
        <p:grpSpPr>
          <a:xfrm>
            <a:off x="576454" y="348141"/>
            <a:ext cx="10897508" cy="708871"/>
            <a:chOff x="0" y="10234803"/>
            <a:chExt cx="7560309" cy="457200"/>
          </a:xfrm>
        </p:grpSpPr>
        <p:sp>
          <p:nvSpPr>
            <p:cNvPr id="17" name="object 151">
              <a:extLst>
                <a:ext uri="{FF2B5EF4-FFF2-40B4-BE49-F238E27FC236}">
                  <a16:creationId xmlns:a16="http://schemas.microsoft.com/office/drawing/2014/main" id="{CCEF4EE9-6F27-4710-86C9-A11027035398}"/>
                </a:ext>
              </a:extLst>
            </p:cNvPr>
            <p:cNvSpPr/>
            <p:nvPr/>
          </p:nvSpPr>
          <p:spPr>
            <a:xfrm>
              <a:off x="0" y="10234803"/>
              <a:ext cx="7560309" cy="457200"/>
            </a:xfrm>
            <a:custGeom>
              <a:avLst/>
              <a:gdLst/>
              <a:ahLst/>
              <a:cxnLst/>
              <a:rect l="l" t="t" r="r" b="b"/>
              <a:pathLst>
                <a:path w="7560309" h="457200">
                  <a:moveTo>
                    <a:pt x="7559992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7559992" y="457200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8484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2">
              <a:extLst>
                <a:ext uri="{FF2B5EF4-FFF2-40B4-BE49-F238E27FC236}">
                  <a16:creationId xmlns:a16="http://schemas.microsoft.com/office/drawing/2014/main" id="{7FED6140-4489-441C-9EB5-5A52D7A659BA}"/>
                </a:ext>
              </a:extLst>
            </p:cNvPr>
            <p:cNvSpPr/>
            <p:nvPr/>
          </p:nvSpPr>
          <p:spPr>
            <a:xfrm>
              <a:off x="6809244" y="10286428"/>
              <a:ext cx="249554" cy="250825"/>
            </a:xfrm>
            <a:custGeom>
              <a:avLst/>
              <a:gdLst/>
              <a:ahLst/>
              <a:cxnLst/>
              <a:rect l="l" t="t" r="r" b="b"/>
              <a:pathLst>
                <a:path w="249554" h="250825">
                  <a:moveTo>
                    <a:pt x="245351" y="155613"/>
                  </a:moveTo>
                  <a:lnTo>
                    <a:pt x="219036" y="167220"/>
                  </a:lnTo>
                  <a:lnTo>
                    <a:pt x="188607" y="175933"/>
                  </a:lnTo>
                  <a:lnTo>
                    <a:pt x="154952" y="181419"/>
                  </a:lnTo>
                  <a:lnTo>
                    <a:pt x="118935" y="183311"/>
                  </a:lnTo>
                  <a:lnTo>
                    <a:pt x="87198" y="181864"/>
                  </a:lnTo>
                  <a:lnTo>
                    <a:pt x="56959" y="177596"/>
                  </a:lnTo>
                  <a:lnTo>
                    <a:pt x="28841" y="170624"/>
                  </a:lnTo>
                  <a:lnTo>
                    <a:pt x="3454" y="161099"/>
                  </a:lnTo>
                  <a:lnTo>
                    <a:pt x="20332" y="196456"/>
                  </a:lnTo>
                  <a:lnTo>
                    <a:pt x="46926" y="224574"/>
                  </a:lnTo>
                  <a:lnTo>
                    <a:pt x="81114" y="243370"/>
                  </a:lnTo>
                  <a:lnTo>
                    <a:pt x="120789" y="250698"/>
                  </a:lnTo>
                  <a:lnTo>
                    <a:pt x="120789" y="203314"/>
                  </a:lnTo>
                  <a:lnTo>
                    <a:pt x="170307" y="203314"/>
                  </a:lnTo>
                  <a:lnTo>
                    <a:pt x="170307" y="241706"/>
                  </a:lnTo>
                  <a:lnTo>
                    <a:pt x="196253" y="227507"/>
                  </a:lnTo>
                  <a:lnTo>
                    <a:pt x="218020" y="207810"/>
                  </a:lnTo>
                  <a:lnTo>
                    <a:pt x="234696" y="183540"/>
                  </a:lnTo>
                  <a:lnTo>
                    <a:pt x="245351" y="155613"/>
                  </a:lnTo>
                  <a:close/>
                </a:path>
                <a:path w="249554" h="250825">
                  <a:moveTo>
                    <a:pt x="249097" y="125564"/>
                  </a:moveTo>
                  <a:lnTo>
                    <a:pt x="246316" y="111594"/>
                  </a:lnTo>
                  <a:lnTo>
                    <a:pt x="239369" y="76708"/>
                  </a:lnTo>
                  <a:lnTo>
                    <a:pt x="226098" y="56946"/>
                  </a:lnTo>
                  <a:lnTo>
                    <a:pt x="226098" y="94564"/>
                  </a:lnTo>
                  <a:lnTo>
                    <a:pt x="226072" y="96507"/>
                  </a:lnTo>
                  <a:lnTo>
                    <a:pt x="224002" y="104902"/>
                  </a:lnTo>
                  <a:lnTo>
                    <a:pt x="218579" y="109956"/>
                  </a:lnTo>
                  <a:lnTo>
                    <a:pt x="211010" y="111594"/>
                  </a:lnTo>
                  <a:lnTo>
                    <a:pt x="202514" y="109715"/>
                  </a:lnTo>
                  <a:lnTo>
                    <a:pt x="188150" y="104355"/>
                  </a:lnTo>
                  <a:lnTo>
                    <a:pt x="170116" y="99377"/>
                  </a:lnTo>
                  <a:lnTo>
                    <a:pt x="149440" y="95694"/>
                  </a:lnTo>
                  <a:lnTo>
                    <a:pt x="127088" y="94246"/>
                  </a:lnTo>
                  <a:lnTo>
                    <a:pt x="122542" y="94246"/>
                  </a:lnTo>
                  <a:lnTo>
                    <a:pt x="100203" y="95694"/>
                  </a:lnTo>
                  <a:lnTo>
                    <a:pt x="79514" y="99377"/>
                  </a:lnTo>
                  <a:lnTo>
                    <a:pt x="61493" y="104355"/>
                  </a:lnTo>
                  <a:lnTo>
                    <a:pt x="47129" y="109715"/>
                  </a:lnTo>
                  <a:lnTo>
                    <a:pt x="38646" y="111594"/>
                  </a:lnTo>
                  <a:lnTo>
                    <a:pt x="31076" y="109956"/>
                  </a:lnTo>
                  <a:lnTo>
                    <a:pt x="25641" y="104902"/>
                  </a:lnTo>
                  <a:lnTo>
                    <a:pt x="23558" y="96507"/>
                  </a:lnTo>
                  <a:lnTo>
                    <a:pt x="23647" y="94564"/>
                  </a:lnTo>
                  <a:lnTo>
                    <a:pt x="31508" y="60604"/>
                  </a:lnTo>
                  <a:lnTo>
                    <a:pt x="52920" y="32880"/>
                  </a:lnTo>
                  <a:lnTo>
                    <a:pt x="84670" y="14185"/>
                  </a:lnTo>
                  <a:lnTo>
                    <a:pt x="123494" y="7327"/>
                  </a:lnTo>
                  <a:lnTo>
                    <a:pt x="124955" y="7327"/>
                  </a:lnTo>
                  <a:lnTo>
                    <a:pt x="164020" y="14185"/>
                  </a:lnTo>
                  <a:lnTo>
                    <a:pt x="196240" y="32880"/>
                  </a:lnTo>
                  <a:lnTo>
                    <a:pt x="218097" y="60604"/>
                  </a:lnTo>
                  <a:lnTo>
                    <a:pt x="226085" y="94526"/>
                  </a:lnTo>
                  <a:lnTo>
                    <a:pt x="212572" y="36791"/>
                  </a:lnTo>
                  <a:lnTo>
                    <a:pt x="172732" y="9880"/>
                  </a:lnTo>
                  <a:lnTo>
                    <a:pt x="123875" y="0"/>
                  </a:lnTo>
                  <a:lnTo>
                    <a:pt x="79590" y="8039"/>
                  </a:lnTo>
                  <a:lnTo>
                    <a:pt x="42227" y="30213"/>
                  </a:lnTo>
                  <a:lnTo>
                    <a:pt x="14719" y="63538"/>
                  </a:lnTo>
                  <a:lnTo>
                    <a:pt x="0" y="105092"/>
                  </a:lnTo>
                  <a:lnTo>
                    <a:pt x="5588" y="109601"/>
                  </a:lnTo>
                  <a:lnTo>
                    <a:pt x="51320" y="132321"/>
                  </a:lnTo>
                  <a:lnTo>
                    <a:pt x="110312" y="144411"/>
                  </a:lnTo>
                  <a:lnTo>
                    <a:pt x="142773" y="145973"/>
                  </a:lnTo>
                  <a:lnTo>
                    <a:pt x="171945" y="144703"/>
                  </a:lnTo>
                  <a:lnTo>
                    <a:pt x="199771" y="140982"/>
                  </a:lnTo>
                  <a:lnTo>
                    <a:pt x="225666" y="134962"/>
                  </a:lnTo>
                  <a:lnTo>
                    <a:pt x="249072" y="126796"/>
                  </a:lnTo>
                  <a:lnTo>
                    <a:pt x="249097" y="125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53">
              <a:extLst>
                <a:ext uri="{FF2B5EF4-FFF2-40B4-BE49-F238E27FC236}">
                  <a16:creationId xmlns:a16="http://schemas.microsoft.com/office/drawing/2014/main" id="{DB6E2AD2-FD67-4FCF-ABCE-CC98066549A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8263" y="10493773"/>
              <a:ext cx="159105" cy="128955"/>
            </a:xfrm>
            <a:prstGeom prst="rect">
              <a:avLst/>
            </a:prstGeom>
          </p:spPr>
        </p:pic>
        <p:sp>
          <p:nvSpPr>
            <p:cNvPr id="20" name="object 154">
              <a:extLst>
                <a:ext uri="{FF2B5EF4-FFF2-40B4-BE49-F238E27FC236}">
                  <a16:creationId xmlns:a16="http://schemas.microsoft.com/office/drawing/2014/main" id="{2537F2AE-7F51-4FF7-B6B3-E973ECA1550D}"/>
                </a:ext>
              </a:extLst>
            </p:cNvPr>
            <p:cNvSpPr/>
            <p:nvPr/>
          </p:nvSpPr>
          <p:spPr>
            <a:xfrm>
              <a:off x="6759892" y="10334066"/>
              <a:ext cx="673100" cy="288925"/>
            </a:xfrm>
            <a:custGeom>
              <a:avLst/>
              <a:gdLst/>
              <a:ahLst/>
              <a:cxnLst/>
              <a:rect l="l" t="t" r="r" b="b"/>
              <a:pathLst>
                <a:path w="673100" h="288925">
                  <a:moveTo>
                    <a:pt x="331558" y="67043"/>
                  </a:moveTo>
                  <a:lnTo>
                    <a:pt x="305168" y="82130"/>
                  </a:lnTo>
                  <a:lnTo>
                    <a:pt x="272262" y="93700"/>
                  </a:lnTo>
                  <a:lnTo>
                    <a:pt x="234137" y="101130"/>
                  </a:lnTo>
                  <a:lnTo>
                    <a:pt x="192138" y="103746"/>
                  </a:lnTo>
                  <a:lnTo>
                    <a:pt x="126631" y="97193"/>
                  </a:lnTo>
                  <a:lnTo>
                    <a:pt x="73139" y="79311"/>
                  </a:lnTo>
                  <a:lnTo>
                    <a:pt x="37071" y="52768"/>
                  </a:lnTo>
                  <a:lnTo>
                    <a:pt x="23850" y="20269"/>
                  </a:lnTo>
                  <a:lnTo>
                    <a:pt x="23850" y="13271"/>
                  </a:lnTo>
                  <a:lnTo>
                    <a:pt x="25615" y="6489"/>
                  </a:lnTo>
                  <a:lnTo>
                    <a:pt x="28879" y="0"/>
                  </a:lnTo>
                  <a:lnTo>
                    <a:pt x="16675" y="10515"/>
                  </a:lnTo>
                  <a:lnTo>
                    <a:pt x="7607" y="21907"/>
                  </a:lnTo>
                  <a:lnTo>
                    <a:pt x="1943" y="34036"/>
                  </a:lnTo>
                  <a:lnTo>
                    <a:pt x="0" y="46774"/>
                  </a:lnTo>
                  <a:lnTo>
                    <a:pt x="13220" y="79273"/>
                  </a:lnTo>
                  <a:lnTo>
                    <a:pt x="49288" y="105816"/>
                  </a:lnTo>
                  <a:lnTo>
                    <a:pt x="102781" y="123698"/>
                  </a:lnTo>
                  <a:lnTo>
                    <a:pt x="168287" y="130251"/>
                  </a:lnTo>
                  <a:lnTo>
                    <a:pt x="224497" y="125488"/>
                  </a:lnTo>
                  <a:lnTo>
                    <a:pt x="272643" y="112268"/>
                  </a:lnTo>
                  <a:lnTo>
                    <a:pt x="309435" y="92240"/>
                  </a:lnTo>
                  <a:lnTo>
                    <a:pt x="331558" y="67043"/>
                  </a:lnTo>
                  <a:close/>
                </a:path>
                <a:path w="673100" h="288925">
                  <a:moveTo>
                    <a:pt x="334492" y="161099"/>
                  </a:moveTo>
                  <a:lnTo>
                    <a:pt x="295808" y="161099"/>
                  </a:lnTo>
                  <a:lnTo>
                    <a:pt x="295808" y="233946"/>
                  </a:lnTo>
                  <a:lnTo>
                    <a:pt x="294665" y="244195"/>
                  </a:lnTo>
                  <a:lnTo>
                    <a:pt x="290944" y="251117"/>
                  </a:lnTo>
                  <a:lnTo>
                    <a:pt x="284264" y="255016"/>
                  </a:lnTo>
                  <a:lnTo>
                    <a:pt x="274193" y="256247"/>
                  </a:lnTo>
                  <a:lnTo>
                    <a:pt x="235851" y="256247"/>
                  </a:lnTo>
                  <a:lnTo>
                    <a:pt x="225780" y="255016"/>
                  </a:lnTo>
                  <a:lnTo>
                    <a:pt x="219100" y="251117"/>
                  </a:lnTo>
                  <a:lnTo>
                    <a:pt x="215379" y="244195"/>
                  </a:lnTo>
                  <a:lnTo>
                    <a:pt x="214236" y="233946"/>
                  </a:lnTo>
                  <a:lnTo>
                    <a:pt x="214236" y="161099"/>
                  </a:lnTo>
                  <a:lnTo>
                    <a:pt x="175552" y="161099"/>
                  </a:lnTo>
                  <a:lnTo>
                    <a:pt x="175552" y="242316"/>
                  </a:lnTo>
                  <a:lnTo>
                    <a:pt x="178638" y="262788"/>
                  </a:lnTo>
                  <a:lnTo>
                    <a:pt x="188099" y="277253"/>
                  </a:lnTo>
                  <a:lnTo>
                    <a:pt x="204228" y="285838"/>
                  </a:lnTo>
                  <a:lnTo>
                    <a:pt x="227304" y="288671"/>
                  </a:lnTo>
                  <a:lnTo>
                    <a:pt x="282727" y="288671"/>
                  </a:lnTo>
                  <a:lnTo>
                    <a:pt x="305816" y="285838"/>
                  </a:lnTo>
                  <a:lnTo>
                    <a:pt x="321945" y="277253"/>
                  </a:lnTo>
                  <a:lnTo>
                    <a:pt x="331406" y="262788"/>
                  </a:lnTo>
                  <a:lnTo>
                    <a:pt x="334492" y="242316"/>
                  </a:lnTo>
                  <a:lnTo>
                    <a:pt x="334492" y="161099"/>
                  </a:lnTo>
                  <a:close/>
                </a:path>
                <a:path w="673100" h="288925">
                  <a:moveTo>
                    <a:pt x="673100" y="161086"/>
                  </a:moveTo>
                  <a:lnTo>
                    <a:pt x="541350" y="161086"/>
                  </a:lnTo>
                  <a:lnTo>
                    <a:pt x="541350" y="191566"/>
                  </a:lnTo>
                  <a:lnTo>
                    <a:pt x="541350" y="214426"/>
                  </a:lnTo>
                  <a:lnTo>
                    <a:pt x="541350" y="243636"/>
                  </a:lnTo>
                  <a:lnTo>
                    <a:pt x="541350" y="286816"/>
                  </a:lnTo>
                  <a:lnTo>
                    <a:pt x="580047" y="286816"/>
                  </a:lnTo>
                  <a:lnTo>
                    <a:pt x="580047" y="243636"/>
                  </a:lnTo>
                  <a:lnTo>
                    <a:pt x="668743" y="243636"/>
                  </a:lnTo>
                  <a:lnTo>
                    <a:pt x="668743" y="214426"/>
                  </a:lnTo>
                  <a:lnTo>
                    <a:pt x="580047" y="214426"/>
                  </a:lnTo>
                  <a:lnTo>
                    <a:pt x="580047" y="191566"/>
                  </a:lnTo>
                  <a:lnTo>
                    <a:pt x="673100" y="191566"/>
                  </a:lnTo>
                  <a:lnTo>
                    <a:pt x="673100" y="1610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55">
              <a:extLst>
                <a:ext uri="{FF2B5EF4-FFF2-40B4-BE49-F238E27FC236}">
                  <a16:creationId xmlns:a16="http://schemas.microsoft.com/office/drawing/2014/main" id="{510A502C-1D8D-47D3-B959-94C6D003DD1A}"/>
                </a:ext>
              </a:extLst>
            </p:cNvPr>
            <p:cNvSpPr/>
            <p:nvPr/>
          </p:nvSpPr>
          <p:spPr>
            <a:xfrm>
              <a:off x="127000" y="10276560"/>
              <a:ext cx="356235" cy="356235"/>
            </a:xfrm>
            <a:custGeom>
              <a:avLst/>
              <a:gdLst/>
              <a:ahLst/>
              <a:cxnLst/>
              <a:rect l="l" t="t" r="r" b="b"/>
              <a:pathLst>
                <a:path w="356234" h="356234">
                  <a:moveTo>
                    <a:pt x="356044" y="0"/>
                  </a:moveTo>
                  <a:lnTo>
                    <a:pt x="0" y="0"/>
                  </a:lnTo>
                  <a:lnTo>
                    <a:pt x="0" y="356031"/>
                  </a:lnTo>
                  <a:lnTo>
                    <a:pt x="356044" y="356031"/>
                  </a:lnTo>
                  <a:lnTo>
                    <a:pt x="356044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56">
              <a:extLst>
                <a:ext uri="{FF2B5EF4-FFF2-40B4-BE49-F238E27FC236}">
                  <a16:creationId xmlns:a16="http://schemas.microsoft.com/office/drawing/2014/main" id="{CFD74E1E-98D8-40FB-9607-502C756C6D3A}"/>
                </a:ext>
              </a:extLst>
            </p:cNvPr>
            <p:cNvSpPr/>
            <p:nvPr/>
          </p:nvSpPr>
          <p:spPr>
            <a:xfrm>
              <a:off x="368388" y="10393222"/>
              <a:ext cx="102235" cy="81280"/>
            </a:xfrm>
            <a:custGeom>
              <a:avLst/>
              <a:gdLst/>
              <a:ahLst/>
              <a:cxnLst/>
              <a:rect l="l" t="t" r="r" b="b"/>
              <a:pathLst>
                <a:path w="102234" h="81279">
                  <a:moveTo>
                    <a:pt x="57124" y="37744"/>
                  </a:moveTo>
                  <a:lnTo>
                    <a:pt x="48615" y="28714"/>
                  </a:lnTo>
                  <a:lnTo>
                    <a:pt x="40170" y="29768"/>
                  </a:lnTo>
                  <a:lnTo>
                    <a:pt x="27838" y="41376"/>
                  </a:lnTo>
                  <a:lnTo>
                    <a:pt x="26289" y="49745"/>
                  </a:lnTo>
                  <a:lnTo>
                    <a:pt x="34810" y="58788"/>
                  </a:lnTo>
                  <a:lnTo>
                    <a:pt x="43256" y="57734"/>
                  </a:lnTo>
                  <a:lnTo>
                    <a:pt x="49415" y="51917"/>
                  </a:lnTo>
                  <a:lnTo>
                    <a:pt x="55575" y="46113"/>
                  </a:lnTo>
                  <a:lnTo>
                    <a:pt x="57124" y="37744"/>
                  </a:lnTo>
                  <a:close/>
                </a:path>
                <a:path w="102234" h="81279">
                  <a:moveTo>
                    <a:pt x="101790" y="71805"/>
                  </a:moveTo>
                  <a:lnTo>
                    <a:pt x="59245" y="70789"/>
                  </a:lnTo>
                  <a:lnTo>
                    <a:pt x="24307" y="53898"/>
                  </a:lnTo>
                  <a:lnTo>
                    <a:pt x="4178" y="12217"/>
                  </a:lnTo>
                  <a:lnTo>
                    <a:pt x="1828" y="0"/>
                  </a:lnTo>
                  <a:lnTo>
                    <a:pt x="850" y="4648"/>
                  </a:lnTo>
                  <a:lnTo>
                    <a:pt x="0" y="12560"/>
                  </a:lnTo>
                  <a:lnTo>
                    <a:pt x="165" y="22186"/>
                  </a:lnTo>
                  <a:lnTo>
                    <a:pt x="1574" y="31813"/>
                  </a:lnTo>
                  <a:lnTo>
                    <a:pt x="20916" y="66408"/>
                  </a:lnTo>
                  <a:lnTo>
                    <a:pt x="63131" y="80746"/>
                  </a:lnTo>
                  <a:lnTo>
                    <a:pt x="74434" y="79883"/>
                  </a:lnTo>
                  <a:lnTo>
                    <a:pt x="80759" y="78828"/>
                  </a:lnTo>
                  <a:lnTo>
                    <a:pt x="86956" y="77317"/>
                  </a:lnTo>
                  <a:lnTo>
                    <a:pt x="95986" y="74333"/>
                  </a:lnTo>
                  <a:lnTo>
                    <a:pt x="98933" y="73177"/>
                  </a:lnTo>
                  <a:lnTo>
                    <a:pt x="101790" y="71805"/>
                  </a:lnTo>
                  <a:close/>
                </a:path>
              </a:pathLst>
            </a:custGeom>
            <a:solidFill>
              <a:srgbClr val="C3B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57">
              <a:extLst>
                <a:ext uri="{FF2B5EF4-FFF2-40B4-BE49-F238E27FC236}">
                  <a16:creationId xmlns:a16="http://schemas.microsoft.com/office/drawing/2014/main" id="{5D707A28-C07E-4EB1-B7C2-2886F654797B}"/>
                </a:ext>
              </a:extLst>
            </p:cNvPr>
            <p:cNvSpPr/>
            <p:nvPr/>
          </p:nvSpPr>
          <p:spPr>
            <a:xfrm>
              <a:off x="356755" y="10424324"/>
              <a:ext cx="77470" cy="140970"/>
            </a:xfrm>
            <a:custGeom>
              <a:avLst/>
              <a:gdLst/>
              <a:ahLst/>
              <a:cxnLst/>
              <a:rect l="l" t="t" r="r" b="b"/>
              <a:pathLst>
                <a:path w="77470" h="140970">
                  <a:moveTo>
                    <a:pt x="25038" y="0"/>
                  </a:moveTo>
                  <a:lnTo>
                    <a:pt x="9036" y="36953"/>
                  </a:lnTo>
                  <a:lnTo>
                    <a:pt x="371" y="77185"/>
                  </a:lnTo>
                  <a:lnTo>
                    <a:pt x="0" y="87891"/>
                  </a:lnTo>
                  <a:lnTo>
                    <a:pt x="571" y="98162"/>
                  </a:lnTo>
                  <a:lnTo>
                    <a:pt x="15597" y="138462"/>
                  </a:lnTo>
                  <a:lnTo>
                    <a:pt x="17557" y="140665"/>
                  </a:lnTo>
                  <a:lnTo>
                    <a:pt x="22371" y="137096"/>
                  </a:lnTo>
                  <a:lnTo>
                    <a:pt x="17354" y="121515"/>
                  </a:lnTo>
                  <a:lnTo>
                    <a:pt x="18032" y="105365"/>
                  </a:lnTo>
                  <a:lnTo>
                    <a:pt x="36429" y="71577"/>
                  </a:lnTo>
                  <a:lnTo>
                    <a:pt x="65703" y="45097"/>
                  </a:lnTo>
                  <a:lnTo>
                    <a:pt x="77209" y="37985"/>
                  </a:lnTo>
                  <a:lnTo>
                    <a:pt x="62934" y="35407"/>
                  </a:lnTo>
                  <a:lnTo>
                    <a:pt x="56851" y="33312"/>
                  </a:lnTo>
                  <a:lnTo>
                    <a:pt x="42424" y="25526"/>
                  </a:lnTo>
                  <a:lnTo>
                    <a:pt x="36455" y="19202"/>
                  </a:lnTo>
                  <a:lnTo>
                    <a:pt x="29267" y="9880"/>
                  </a:lnTo>
                  <a:lnTo>
                    <a:pt x="2503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58">
              <a:extLst>
                <a:ext uri="{FF2B5EF4-FFF2-40B4-BE49-F238E27FC236}">
                  <a16:creationId xmlns:a16="http://schemas.microsoft.com/office/drawing/2014/main" id="{287A656B-1C47-46D9-A2FB-DC5969AFC57F}"/>
                </a:ext>
              </a:extLst>
            </p:cNvPr>
            <p:cNvSpPr/>
            <p:nvPr/>
          </p:nvSpPr>
          <p:spPr>
            <a:xfrm>
              <a:off x="361446" y="10431576"/>
              <a:ext cx="64769" cy="131445"/>
            </a:xfrm>
            <a:custGeom>
              <a:avLst/>
              <a:gdLst/>
              <a:ahLst/>
              <a:cxnLst/>
              <a:rect l="l" t="t" r="r" b="b"/>
              <a:pathLst>
                <a:path w="64770" h="131445">
                  <a:moveTo>
                    <a:pt x="20123" y="0"/>
                  </a:moveTo>
                  <a:lnTo>
                    <a:pt x="0" y="59289"/>
                  </a:lnTo>
                  <a:lnTo>
                    <a:pt x="378" y="100090"/>
                  </a:lnTo>
                  <a:lnTo>
                    <a:pt x="9344" y="123652"/>
                  </a:lnTo>
                  <a:lnTo>
                    <a:pt x="14980" y="131229"/>
                  </a:lnTo>
                  <a:lnTo>
                    <a:pt x="11352" y="93800"/>
                  </a:lnTo>
                  <a:lnTo>
                    <a:pt x="29521" y="62237"/>
                  </a:lnTo>
                  <a:lnTo>
                    <a:pt x="52720" y="40440"/>
                  </a:lnTo>
                  <a:lnTo>
                    <a:pt x="64180" y="32308"/>
                  </a:lnTo>
                  <a:lnTo>
                    <a:pt x="43435" y="24753"/>
                  </a:lnTo>
                  <a:lnTo>
                    <a:pt x="29831" y="13925"/>
                  </a:lnTo>
                  <a:lnTo>
                    <a:pt x="22387" y="4212"/>
                  </a:lnTo>
                  <a:lnTo>
                    <a:pt x="20123" y="0"/>
                  </a:lnTo>
                  <a:close/>
                </a:path>
              </a:pathLst>
            </a:custGeom>
            <a:solidFill>
              <a:srgbClr val="C3B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59">
              <a:extLst>
                <a:ext uri="{FF2B5EF4-FFF2-40B4-BE49-F238E27FC236}">
                  <a16:creationId xmlns:a16="http://schemas.microsoft.com/office/drawing/2014/main" id="{AB65CA78-A650-4F4D-BC3F-632D77B16805}"/>
                </a:ext>
              </a:extLst>
            </p:cNvPr>
            <p:cNvSpPr/>
            <p:nvPr/>
          </p:nvSpPr>
          <p:spPr>
            <a:xfrm>
              <a:off x="150533" y="10443794"/>
              <a:ext cx="93980" cy="89535"/>
            </a:xfrm>
            <a:custGeom>
              <a:avLst/>
              <a:gdLst/>
              <a:ahLst/>
              <a:cxnLst/>
              <a:rect l="l" t="t" r="r" b="b"/>
              <a:pathLst>
                <a:path w="93979" h="89534">
                  <a:moveTo>
                    <a:pt x="65087" y="54952"/>
                  </a:moveTo>
                  <a:lnTo>
                    <a:pt x="57073" y="40030"/>
                  </a:lnTo>
                  <a:lnTo>
                    <a:pt x="49390" y="36372"/>
                  </a:lnTo>
                  <a:lnTo>
                    <a:pt x="38455" y="42240"/>
                  </a:lnTo>
                  <a:lnTo>
                    <a:pt x="37274" y="50685"/>
                  </a:lnTo>
                  <a:lnTo>
                    <a:pt x="45300" y="65582"/>
                  </a:lnTo>
                  <a:lnTo>
                    <a:pt x="52984" y="69253"/>
                  </a:lnTo>
                  <a:lnTo>
                    <a:pt x="58445" y="66319"/>
                  </a:lnTo>
                  <a:lnTo>
                    <a:pt x="63919" y="63385"/>
                  </a:lnTo>
                  <a:lnTo>
                    <a:pt x="65087" y="54952"/>
                  </a:lnTo>
                  <a:close/>
                </a:path>
                <a:path w="93979" h="89534">
                  <a:moveTo>
                    <a:pt x="93624" y="25234"/>
                  </a:moveTo>
                  <a:lnTo>
                    <a:pt x="93522" y="15659"/>
                  </a:lnTo>
                  <a:lnTo>
                    <a:pt x="92519" y="6210"/>
                  </a:lnTo>
                  <a:lnTo>
                    <a:pt x="91998" y="3086"/>
                  </a:lnTo>
                  <a:lnTo>
                    <a:pt x="91274" y="0"/>
                  </a:lnTo>
                  <a:lnTo>
                    <a:pt x="87210" y="21323"/>
                  </a:lnTo>
                  <a:lnTo>
                    <a:pt x="83197" y="35775"/>
                  </a:lnTo>
                  <a:lnTo>
                    <a:pt x="62001" y="68783"/>
                  </a:lnTo>
                  <a:lnTo>
                    <a:pt x="21551" y="82423"/>
                  </a:lnTo>
                  <a:lnTo>
                    <a:pt x="12446" y="82867"/>
                  </a:lnTo>
                  <a:lnTo>
                    <a:pt x="0" y="82600"/>
                  </a:lnTo>
                  <a:lnTo>
                    <a:pt x="5829" y="85102"/>
                  </a:lnTo>
                  <a:lnTo>
                    <a:pt x="11912" y="87020"/>
                  </a:lnTo>
                  <a:lnTo>
                    <a:pt x="15024" y="87782"/>
                  </a:lnTo>
                  <a:lnTo>
                    <a:pt x="21348" y="88900"/>
                  </a:lnTo>
                  <a:lnTo>
                    <a:pt x="31051" y="89535"/>
                  </a:lnTo>
                  <a:lnTo>
                    <a:pt x="37604" y="89281"/>
                  </a:lnTo>
                  <a:lnTo>
                    <a:pt x="76606" y="70993"/>
                  </a:lnTo>
                  <a:lnTo>
                    <a:pt x="93268" y="30060"/>
                  </a:lnTo>
                  <a:lnTo>
                    <a:pt x="93624" y="25234"/>
                  </a:lnTo>
                  <a:close/>
                </a:path>
              </a:pathLst>
            </a:custGeom>
            <a:solidFill>
              <a:srgbClr val="3432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60">
              <a:extLst>
                <a:ext uri="{FF2B5EF4-FFF2-40B4-BE49-F238E27FC236}">
                  <a16:creationId xmlns:a16="http://schemas.microsoft.com/office/drawing/2014/main" id="{FCD0BF23-A2E4-4010-BB3A-59DFFB7745FA}"/>
                </a:ext>
              </a:extLst>
            </p:cNvPr>
            <p:cNvSpPr/>
            <p:nvPr/>
          </p:nvSpPr>
          <p:spPr>
            <a:xfrm>
              <a:off x="183628" y="10479933"/>
              <a:ext cx="175260" cy="96520"/>
            </a:xfrm>
            <a:custGeom>
              <a:avLst/>
              <a:gdLst/>
              <a:ahLst/>
              <a:cxnLst/>
              <a:rect l="l" t="t" r="r" b="b"/>
              <a:pathLst>
                <a:path w="175260" h="96520">
                  <a:moveTo>
                    <a:pt x="47459" y="0"/>
                  </a:moveTo>
                  <a:lnTo>
                    <a:pt x="21170" y="34226"/>
                  </a:lnTo>
                  <a:lnTo>
                    <a:pt x="0" y="41744"/>
                  </a:lnTo>
                  <a:lnTo>
                    <a:pt x="4978" y="45732"/>
                  </a:lnTo>
                  <a:lnTo>
                    <a:pt x="44134" y="71064"/>
                  </a:lnTo>
                  <a:lnTo>
                    <a:pt x="87375" y="87833"/>
                  </a:lnTo>
                  <a:lnTo>
                    <a:pt x="137173" y="95798"/>
                  </a:lnTo>
                  <a:lnTo>
                    <a:pt x="149301" y="96075"/>
                  </a:lnTo>
                  <a:lnTo>
                    <a:pt x="159750" y="95758"/>
                  </a:lnTo>
                  <a:lnTo>
                    <a:pt x="167636" y="95129"/>
                  </a:lnTo>
                  <a:lnTo>
                    <a:pt x="174637" y="94183"/>
                  </a:lnTo>
                  <a:lnTo>
                    <a:pt x="173774" y="88379"/>
                  </a:lnTo>
                  <a:lnTo>
                    <a:pt x="166618" y="88770"/>
                  </a:lnTo>
                  <a:lnTo>
                    <a:pt x="159134" y="88403"/>
                  </a:lnTo>
                  <a:lnTo>
                    <a:pt x="114076" y="73175"/>
                  </a:lnTo>
                  <a:lnTo>
                    <a:pt x="71418" y="37469"/>
                  </a:lnTo>
                  <a:lnTo>
                    <a:pt x="52801" y="10509"/>
                  </a:lnTo>
                  <a:lnTo>
                    <a:pt x="47459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61">
              <a:extLst>
                <a:ext uri="{FF2B5EF4-FFF2-40B4-BE49-F238E27FC236}">
                  <a16:creationId xmlns:a16="http://schemas.microsoft.com/office/drawing/2014/main" id="{F6D7C322-3516-4818-9602-5BEFAB60DF25}"/>
                </a:ext>
              </a:extLst>
            </p:cNvPr>
            <p:cNvSpPr/>
            <p:nvPr/>
          </p:nvSpPr>
          <p:spPr>
            <a:xfrm>
              <a:off x="190442" y="10487096"/>
              <a:ext cx="167640" cy="85725"/>
            </a:xfrm>
            <a:custGeom>
              <a:avLst/>
              <a:gdLst/>
              <a:ahLst/>
              <a:cxnLst/>
              <a:rect l="l" t="t" r="r" b="b"/>
              <a:pathLst>
                <a:path w="167640" h="85725">
                  <a:moveTo>
                    <a:pt x="40868" y="0"/>
                  </a:moveTo>
                  <a:lnTo>
                    <a:pt x="29108" y="18690"/>
                  </a:lnTo>
                  <a:lnTo>
                    <a:pt x="15657" y="29706"/>
                  </a:lnTo>
                  <a:lnTo>
                    <a:pt x="4594" y="34934"/>
                  </a:lnTo>
                  <a:lnTo>
                    <a:pt x="0" y="36258"/>
                  </a:lnTo>
                  <a:lnTo>
                    <a:pt x="59981" y="70807"/>
                  </a:lnTo>
                  <a:lnTo>
                    <a:pt x="113720" y="84258"/>
                  </a:lnTo>
                  <a:lnTo>
                    <a:pt x="152417" y="85678"/>
                  </a:lnTo>
                  <a:lnTo>
                    <a:pt x="167271" y="84137"/>
                  </a:lnTo>
                  <a:lnTo>
                    <a:pt x="144326" y="83057"/>
                  </a:lnTo>
                  <a:lnTo>
                    <a:pt x="120800" y="75895"/>
                  </a:lnTo>
                  <a:lnTo>
                    <a:pt x="78359" y="48945"/>
                  </a:lnTo>
                  <a:lnTo>
                    <a:pt x="50460" y="16238"/>
                  </a:lnTo>
                  <a:lnTo>
                    <a:pt x="43293" y="4559"/>
                  </a:lnTo>
                  <a:lnTo>
                    <a:pt x="40868" y="0"/>
                  </a:lnTo>
                  <a:close/>
                </a:path>
              </a:pathLst>
            </a:custGeom>
            <a:solidFill>
              <a:srgbClr val="3432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62">
              <a:extLst>
                <a:ext uri="{FF2B5EF4-FFF2-40B4-BE49-F238E27FC236}">
                  <a16:creationId xmlns:a16="http://schemas.microsoft.com/office/drawing/2014/main" id="{20F615AB-3F5E-4530-A329-CC039BB7D84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5407" y="10358132"/>
              <a:ext cx="190665" cy="84620"/>
            </a:xfrm>
            <a:prstGeom prst="rect">
              <a:avLst/>
            </a:prstGeom>
          </p:spPr>
        </p:pic>
        <p:pic>
          <p:nvPicPr>
            <p:cNvPr id="29" name="object 163">
              <a:extLst>
                <a:ext uri="{FF2B5EF4-FFF2-40B4-BE49-F238E27FC236}">
                  <a16:creationId xmlns:a16="http://schemas.microsoft.com/office/drawing/2014/main" id="{3083EECE-784C-4FC2-B608-FA830F0B241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2966" y="10395620"/>
              <a:ext cx="150342" cy="180060"/>
            </a:xfrm>
            <a:prstGeom prst="rect">
              <a:avLst/>
            </a:prstGeom>
          </p:spPr>
        </p:pic>
        <p:pic>
          <p:nvPicPr>
            <p:cNvPr id="30" name="object 164">
              <a:extLst>
                <a:ext uri="{FF2B5EF4-FFF2-40B4-BE49-F238E27FC236}">
                  <a16:creationId xmlns:a16="http://schemas.microsoft.com/office/drawing/2014/main" id="{5B15E520-5617-4608-B2A3-92A4DF8C5F1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0024" y="10367765"/>
              <a:ext cx="987183" cy="155108"/>
            </a:xfrm>
            <a:prstGeom prst="rect">
              <a:avLst/>
            </a:prstGeom>
          </p:spPr>
        </p:pic>
      </p:grpSp>
      <p:sp>
        <p:nvSpPr>
          <p:cNvPr id="32" name="object 3">
            <a:extLst>
              <a:ext uri="{FF2B5EF4-FFF2-40B4-BE49-F238E27FC236}">
                <a16:creationId xmlns:a16="http://schemas.microsoft.com/office/drawing/2014/main" id="{CA0D8E5F-A8C2-4708-A761-8EC57DBAD6DF}"/>
              </a:ext>
            </a:extLst>
          </p:cNvPr>
          <p:cNvSpPr txBox="1"/>
          <p:nvPr/>
        </p:nvSpPr>
        <p:spPr>
          <a:xfrm>
            <a:off x="4322483" y="3192094"/>
            <a:ext cx="3414320" cy="7064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480"/>
              </a:spcBef>
            </a:pPr>
            <a:r>
              <a:rPr sz="2400" spc="270" dirty="0">
                <a:solidFill>
                  <a:srgbClr val="4C4C4C"/>
                </a:solidFill>
                <a:latin typeface="Book Antiqua"/>
                <a:cs typeface="Book Antiqua"/>
              </a:rPr>
              <a:t>AVOIR</a:t>
            </a:r>
            <a:r>
              <a:rPr sz="2400" spc="95" dirty="0">
                <a:solidFill>
                  <a:srgbClr val="4C4C4C"/>
                </a:solidFill>
                <a:latin typeface="Book Antiqua"/>
                <a:cs typeface="Book Antiqua"/>
              </a:rPr>
              <a:t> </a:t>
            </a:r>
            <a:r>
              <a:rPr sz="2400" spc="280" dirty="0">
                <a:solidFill>
                  <a:srgbClr val="4C4C4C"/>
                </a:solidFill>
                <a:latin typeface="Book Antiqua"/>
                <a:cs typeface="Book Antiqua"/>
              </a:rPr>
              <a:t>TOUJOURS </a:t>
            </a:r>
            <a:r>
              <a:rPr sz="2400" spc="-570" dirty="0">
                <a:solidFill>
                  <a:srgbClr val="4C4C4C"/>
                </a:solidFill>
                <a:latin typeface="Book Antiqua"/>
                <a:cs typeface="Book Antiqua"/>
              </a:rPr>
              <a:t> </a:t>
            </a:r>
            <a:r>
              <a:rPr sz="2400" spc="65" dirty="0">
                <a:solidFill>
                  <a:srgbClr val="4C4C4C"/>
                </a:solidFill>
                <a:latin typeface="Book Antiqua"/>
                <a:cs typeface="Book Antiqua"/>
              </a:rPr>
              <a:t>LES</a:t>
            </a:r>
            <a:r>
              <a:rPr sz="2400" spc="-10" dirty="0">
                <a:solidFill>
                  <a:srgbClr val="4C4C4C"/>
                </a:solidFill>
                <a:latin typeface="Book Antiqua"/>
                <a:cs typeface="Book Antiqua"/>
              </a:rPr>
              <a:t> </a:t>
            </a:r>
            <a:r>
              <a:rPr sz="2400" spc="85" dirty="0">
                <a:solidFill>
                  <a:srgbClr val="FEA200"/>
                </a:solidFill>
                <a:latin typeface="Book Antiqua"/>
                <a:cs typeface="Book Antiqua"/>
              </a:rPr>
              <a:t>BONS</a:t>
            </a:r>
            <a:r>
              <a:rPr sz="2400" spc="-5" dirty="0">
                <a:solidFill>
                  <a:srgbClr val="FEA200"/>
                </a:solidFill>
                <a:latin typeface="Book Antiqua"/>
                <a:cs typeface="Book Antiqua"/>
              </a:rPr>
              <a:t> </a:t>
            </a:r>
            <a:r>
              <a:rPr sz="2400" spc="75" dirty="0">
                <a:solidFill>
                  <a:srgbClr val="FEA200"/>
                </a:solidFill>
                <a:latin typeface="Book Antiqua"/>
                <a:cs typeface="Book Antiqua"/>
              </a:rPr>
              <a:t>RÉFLEXES</a:t>
            </a:r>
            <a:endParaRPr sz="2400" dirty="0">
              <a:latin typeface="Book Antiqua"/>
              <a:cs typeface="Book Antiqua"/>
            </a:endParaRPr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B6E2BD5B-4EE4-4C2F-B691-68057CFE9841}"/>
              </a:ext>
            </a:extLst>
          </p:cNvPr>
          <p:cNvSpPr txBox="1">
            <a:spLocks/>
          </p:cNvSpPr>
          <p:nvPr/>
        </p:nvSpPr>
        <p:spPr>
          <a:xfrm>
            <a:off x="3759127" y="1025042"/>
            <a:ext cx="4363720" cy="1830629"/>
          </a:xfrm>
          <a:prstGeom prst="rect">
            <a:avLst/>
          </a:prstGeom>
        </p:spPr>
        <p:txBody>
          <a:bodyPr vert="horz" wrap="square" lIns="0" tIns="1460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fr-FR" sz="11800" spc="25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RGPD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04B9D2BD-98A1-46F7-882D-C8239C0C4F17}"/>
              </a:ext>
            </a:extLst>
          </p:cNvPr>
          <p:cNvPicPr/>
          <p:nvPr/>
        </p:nvPicPr>
        <p:blipFill rotWithShape="1">
          <a:blip r:embed="rId6"/>
          <a:srcRect l="35000" t="10940" r="32500" b="6838"/>
          <a:stretch/>
        </p:blipFill>
        <p:spPr bwMode="auto">
          <a:xfrm>
            <a:off x="715547" y="1360090"/>
            <a:ext cx="3017453" cy="4227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CBEE59C3-1922-4E3A-8546-F4A0FC2FA141}"/>
              </a:ext>
            </a:extLst>
          </p:cNvPr>
          <p:cNvPicPr/>
          <p:nvPr/>
        </p:nvPicPr>
        <p:blipFill rotWithShape="1">
          <a:blip r:embed="rId7"/>
          <a:srcRect l="37060" t="11236" r="33698" b="28398"/>
          <a:stretch/>
        </p:blipFill>
        <p:spPr bwMode="auto">
          <a:xfrm>
            <a:off x="8122847" y="1304632"/>
            <a:ext cx="3182673" cy="42833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7683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Sabine Grosdidier</dc:creator>
  <cp:lastModifiedBy>Sabine Grosdidier</cp:lastModifiedBy>
  <cp:revision>9</cp:revision>
  <dcterms:created xsi:type="dcterms:W3CDTF">2021-03-10T14:49:43Z</dcterms:created>
  <dcterms:modified xsi:type="dcterms:W3CDTF">2021-06-29T16:52:37Z</dcterms:modified>
</cp:coreProperties>
</file>